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1"/>
  </p:notesMasterIdLst>
  <p:sldIdLst>
    <p:sldId id="320" r:id="rId2"/>
    <p:sldId id="327" r:id="rId3"/>
    <p:sldId id="328" r:id="rId4"/>
    <p:sldId id="402" r:id="rId5"/>
    <p:sldId id="401" r:id="rId6"/>
    <p:sldId id="329" r:id="rId7"/>
    <p:sldId id="389" r:id="rId8"/>
    <p:sldId id="390" r:id="rId9"/>
    <p:sldId id="392" r:id="rId10"/>
    <p:sldId id="420" r:id="rId11"/>
    <p:sldId id="399" r:id="rId12"/>
    <p:sldId id="421" r:id="rId13"/>
    <p:sldId id="405" r:id="rId14"/>
    <p:sldId id="404" r:id="rId15"/>
    <p:sldId id="340" r:id="rId16"/>
    <p:sldId id="339" r:id="rId17"/>
    <p:sldId id="403" r:id="rId18"/>
    <p:sldId id="394" r:id="rId19"/>
    <p:sldId id="425" r:id="rId20"/>
    <p:sldId id="410" r:id="rId21"/>
    <p:sldId id="408" r:id="rId22"/>
    <p:sldId id="424" r:id="rId23"/>
    <p:sldId id="412" r:id="rId24"/>
    <p:sldId id="406" r:id="rId25"/>
    <p:sldId id="414" r:id="rId26"/>
    <p:sldId id="417" r:id="rId27"/>
    <p:sldId id="388" r:id="rId28"/>
    <p:sldId id="416" r:id="rId29"/>
    <p:sldId id="426" r:id="rId30"/>
    <p:sldId id="409" r:id="rId31"/>
    <p:sldId id="427" r:id="rId32"/>
    <p:sldId id="423" r:id="rId33"/>
    <p:sldId id="422" r:id="rId34"/>
    <p:sldId id="411" r:id="rId35"/>
    <p:sldId id="419" r:id="rId36"/>
    <p:sldId id="415" r:id="rId37"/>
    <p:sldId id="336" r:id="rId38"/>
    <p:sldId id="342" r:id="rId39"/>
    <p:sldId id="40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0019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p:cViewPr>
        <p:scale>
          <a:sx n="75" d="100"/>
          <a:sy n="75" d="100"/>
        </p:scale>
        <p:origin x="1254" y="-1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4FFBC0-B4D4-473E-A9A2-7A75CF630FC7}" type="doc">
      <dgm:prSet loTypeId="urn:microsoft.com/office/officeart/2005/8/layout/matrix1" loCatId="matrix" qsTypeId="urn:microsoft.com/office/officeart/2005/8/quickstyle/simple1" qsCatId="simple" csTypeId="urn:microsoft.com/office/officeart/2005/8/colors/colorful4" csCatId="colorful" phldr="1"/>
      <dgm:spPr/>
      <dgm:t>
        <a:bodyPr/>
        <a:lstStyle/>
        <a:p>
          <a:endParaRPr lang="es-ES"/>
        </a:p>
      </dgm:t>
    </dgm:pt>
    <dgm:pt modelId="{CC2E3043-E980-4812-86CE-5CA7D69DC216}">
      <dgm:prSet phldrT="[Texto]"/>
      <dgm:spPr>
        <a:xfrm>
          <a:off x="1483518" y="761248"/>
          <a:ext cx="1271587" cy="564356"/>
        </a:xfrm>
        <a:prstGeom prst="roundRect">
          <a:avLst/>
        </a:prstGeom>
        <a:solidFill>
          <a:srgbClr val="FFC000">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smtClean="0">
              <a:solidFill>
                <a:sysClr val="windowText" lastClr="000000">
                  <a:hueOff val="0"/>
                  <a:satOff val="0"/>
                  <a:lumOff val="0"/>
                  <a:alphaOff val="0"/>
                </a:sysClr>
              </a:solidFill>
              <a:latin typeface="Calibri"/>
              <a:ea typeface="+mn-ea"/>
              <a:cs typeface="+mn-cs"/>
            </a:rPr>
            <a:t>Personas</a:t>
          </a:r>
          <a:endParaRPr lang="es-ES">
            <a:solidFill>
              <a:sysClr val="windowText" lastClr="000000">
                <a:hueOff val="0"/>
                <a:satOff val="0"/>
                <a:lumOff val="0"/>
                <a:alphaOff val="0"/>
              </a:sysClr>
            </a:solidFill>
            <a:latin typeface="Calibri"/>
            <a:ea typeface="+mn-ea"/>
            <a:cs typeface="+mn-cs"/>
          </a:endParaRPr>
        </a:p>
      </dgm:t>
    </dgm:pt>
    <dgm:pt modelId="{CDB5396B-EC14-4A73-ABCD-832E7EFFA9E3}" type="parTrans" cxnId="{AA7D7A1A-11EC-44AE-95F6-963954FA9D34}">
      <dgm:prSet/>
      <dgm:spPr/>
      <dgm:t>
        <a:bodyPr/>
        <a:lstStyle/>
        <a:p>
          <a:endParaRPr lang="es-ES"/>
        </a:p>
      </dgm:t>
    </dgm:pt>
    <dgm:pt modelId="{CEECC3F1-3EAE-41B1-A442-666BFBFC0057}" type="sibTrans" cxnId="{AA7D7A1A-11EC-44AE-95F6-963954FA9D34}">
      <dgm:prSet/>
      <dgm:spPr/>
      <dgm:t>
        <a:bodyPr/>
        <a:lstStyle/>
        <a:p>
          <a:endParaRPr lang="es-ES"/>
        </a:p>
      </dgm:t>
    </dgm:pt>
    <dgm:pt modelId="{70DFB9A3-970C-4F9C-A425-5C5CA0688C39}">
      <dgm:prSet phldrT="[Texto]"/>
      <dgm:spPr>
        <a:xfrm rot="16200000">
          <a:off x="787108" y="-495300"/>
          <a:ext cx="1128712" cy="2119312"/>
        </a:xfrm>
        <a:prstGeom prst="round1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dirty="0" smtClean="0">
              <a:solidFill>
                <a:sysClr val="window" lastClr="FFFFFF"/>
              </a:solidFill>
              <a:latin typeface="Calibri"/>
              <a:ea typeface="+mn-ea"/>
              <a:cs typeface="+mn-cs"/>
            </a:rPr>
            <a:t>Datos</a:t>
          </a:r>
          <a:endParaRPr lang="es-ES" dirty="0">
            <a:solidFill>
              <a:sysClr val="window" lastClr="FFFFFF"/>
            </a:solidFill>
            <a:latin typeface="Calibri"/>
            <a:ea typeface="+mn-ea"/>
            <a:cs typeface="+mn-cs"/>
          </a:endParaRPr>
        </a:p>
      </dgm:t>
    </dgm:pt>
    <dgm:pt modelId="{6CEE860A-DAD3-4673-BE0B-176C342587F5}" type="parTrans" cxnId="{DFC1C144-E6CA-4739-A0BD-E41F1F543BBC}">
      <dgm:prSet/>
      <dgm:spPr/>
      <dgm:t>
        <a:bodyPr/>
        <a:lstStyle/>
        <a:p>
          <a:endParaRPr lang="es-ES"/>
        </a:p>
      </dgm:t>
    </dgm:pt>
    <dgm:pt modelId="{C5E46575-3E6B-4252-BFAA-1154AC9D85C0}" type="sibTrans" cxnId="{DFC1C144-E6CA-4739-A0BD-E41F1F543BBC}">
      <dgm:prSet/>
      <dgm:spPr/>
      <dgm:t>
        <a:bodyPr/>
        <a:lstStyle/>
        <a:p>
          <a:endParaRPr lang="es-ES"/>
        </a:p>
      </dgm:t>
    </dgm:pt>
    <dgm:pt modelId="{314BC09D-FB1F-4669-BAC6-CB63C8585718}">
      <dgm:prSet phldrT="[Texto]"/>
      <dgm:spPr>
        <a:xfrm>
          <a:off x="2119312" y="221746"/>
          <a:ext cx="2119312" cy="1128712"/>
        </a:xfrm>
        <a:prstGeom prst="round1Rect">
          <a:avLst/>
        </a:prstGeom>
        <a:solidFill>
          <a:srgbClr val="FFC000">
            <a:hueOff val="3465231"/>
            <a:satOff val="-15989"/>
            <a:lumOff val="588"/>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dirty="0" smtClean="0">
              <a:solidFill>
                <a:sysClr val="window" lastClr="FFFFFF"/>
              </a:solidFill>
              <a:latin typeface="Calibri"/>
              <a:ea typeface="+mn-ea"/>
              <a:cs typeface="+mn-cs"/>
            </a:rPr>
            <a:t>Metadatos</a:t>
          </a:r>
          <a:endParaRPr lang="es-ES" dirty="0">
            <a:solidFill>
              <a:sysClr val="window" lastClr="FFFFFF"/>
            </a:solidFill>
            <a:latin typeface="Calibri"/>
            <a:ea typeface="+mn-ea"/>
            <a:cs typeface="+mn-cs"/>
          </a:endParaRPr>
        </a:p>
      </dgm:t>
    </dgm:pt>
    <dgm:pt modelId="{01E0B11A-FAE4-481E-82D9-D5C4B2DCDE09}" type="parTrans" cxnId="{945581A5-72A6-4FFB-BBB8-E5134A4B051C}">
      <dgm:prSet/>
      <dgm:spPr/>
      <dgm:t>
        <a:bodyPr/>
        <a:lstStyle/>
        <a:p>
          <a:endParaRPr lang="es-ES"/>
        </a:p>
      </dgm:t>
    </dgm:pt>
    <dgm:pt modelId="{EDD6AB38-0E56-4E44-9E4A-14FA78AF5B71}" type="sibTrans" cxnId="{945581A5-72A6-4FFB-BBB8-E5134A4B051C}">
      <dgm:prSet/>
      <dgm:spPr/>
      <dgm:t>
        <a:bodyPr/>
        <a:lstStyle/>
        <a:p>
          <a:endParaRPr lang="es-ES"/>
        </a:p>
      </dgm:t>
    </dgm:pt>
    <dgm:pt modelId="{261F8FF0-15D8-4CCD-B9F8-F94F58EF64B5}">
      <dgm:prSet phldrT="[Texto]"/>
      <dgm:spPr>
        <a:xfrm rot="10800000">
          <a:off x="0" y="838746"/>
          <a:ext cx="2119312" cy="1128712"/>
        </a:xfrm>
        <a:prstGeom prst="round1Rect">
          <a:avLst/>
        </a:prstGeom>
        <a:solidFill>
          <a:srgbClr val="FFC000">
            <a:hueOff val="6930461"/>
            <a:satOff val="-31979"/>
            <a:lumOff val="1177"/>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dirty="0" smtClean="0">
              <a:solidFill>
                <a:sysClr val="window" lastClr="FFFFFF"/>
              </a:solidFill>
              <a:latin typeface="Calibri"/>
              <a:ea typeface="+mn-ea"/>
              <a:cs typeface="+mn-cs"/>
            </a:rPr>
            <a:t>Acuerdos institucionales</a:t>
          </a:r>
          <a:endParaRPr lang="es-ES" dirty="0">
            <a:solidFill>
              <a:sysClr val="window" lastClr="FFFFFF"/>
            </a:solidFill>
            <a:latin typeface="Calibri"/>
            <a:ea typeface="+mn-ea"/>
            <a:cs typeface="+mn-cs"/>
          </a:endParaRPr>
        </a:p>
      </dgm:t>
    </dgm:pt>
    <dgm:pt modelId="{EF008E96-CD74-4FDC-8619-EE909DC16CD7}" type="parTrans" cxnId="{12ED024C-D3DD-46A1-9EB6-6A1DCE9E95F7}">
      <dgm:prSet/>
      <dgm:spPr/>
      <dgm:t>
        <a:bodyPr/>
        <a:lstStyle/>
        <a:p>
          <a:endParaRPr lang="es-ES"/>
        </a:p>
      </dgm:t>
    </dgm:pt>
    <dgm:pt modelId="{66DFAFA5-96AF-4ED7-8078-06DEE8831954}" type="sibTrans" cxnId="{12ED024C-D3DD-46A1-9EB6-6A1DCE9E95F7}">
      <dgm:prSet/>
      <dgm:spPr/>
      <dgm:t>
        <a:bodyPr/>
        <a:lstStyle/>
        <a:p>
          <a:endParaRPr lang="es-ES"/>
        </a:p>
      </dgm:t>
    </dgm:pt>
    <dgm:pt modelId="{E6A1FD95-A962-4A75-A338-18F590DB0AF1}">
      <dgm:prSet phldrT="[Texto]"/>
      <dgm:spPr>
        <a:xfrm rot="5400000">
          <a:off x="2372629" y="622046"/>
          <a:ext cx="1128712" cy="2119312"/>
        </a:xfrm>
        <a:prstGeom prst="round1Rect">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ES" dirty="0" smtClean="0">
              <a:solidFill>
                <a:sysClr val="window" lastClr="FFFFFF"/>
              </a:solidFill>
              <a:latin typeface="Calibri"/>
              <a:ea typeface="+mn-ea"/>
              <a:cs typeface="+mn-cs"/>
            </a:rPr>
            <a:t>Servicios de red</a:t>
          </a:r>
          <a:endParaRPr lang="es-ES" dirty="0">
            <a:solidFill>
              <a:sysClr val="window" lastClr="FFFFFF"/>
            </a:solidFill>
            <a:latin typeface="Calibri"/>
            <a:ea typeface="+mn-ea"/>
            <a:cs typeface="+mn-cs"/>
          </a:endParaRPr>
        </a:p>
      </dgm:t>
    </dgm:pt>
    <dgm:pt modelId="{A3EE1144-30B3-437C-B373-1277497F2469}" type="parTrans" cxnId="{DA219222-5CEB-445A-A2EC-E0CDB4C85B74}">
      <dgm:prSet/>
      <dgm:spPr/>
      <dgm:t>
        <a:bodyPr/>
        <a:lstStyle/>
        <a:p>
          <a:endParaRPr lang="es-ES"/>
        </a:p>
      </dgm:t>
    </dgm:pt>
    <dgm:pt modelId="{E997827F-AE13-4C32-BAB5-BD10E211C28A}" type="sibTrans" cxnId="{DA219222-5CEB-445A-A2EC-E0CDB4C85B74}">
      <dgm:prSet/>
      <dgm:spPr/>
      <dgm:t>
        <a:bodyPr/>
        <a:lstStyle/>
        <a:p>
          <a:endParaRPr lang="es-ES"/>
        </a:p>
      </dgm:t>
    </dgm:pt>
    <dgm:pt modelId="{D946AFCE-A9A3-4F06-8F49-9ED0BDD1C919}" type="pres">
      <dgm:prSet presAssocID="{B94FFBC0-B4D4-473E-A9A2-7A75CF630FC7}" presName="diagram" presStyleCnt="0">
        <dgm:presLayoutVars>
          <dgm:chMax val="1"/>
          <dgm:dir/>
          <dgm:animLvl val="ctr"/>
          <dgm:resizeHandles val="exact"/>
        </dgm:presLayoutVars>
      </dgm:prSet>
      <dgm:spPr/>
      <dgm:t>
        <a:bodyPr/>
        <a:lstStyle/>
        <a:p>
          <a:endParaRPr lang="es-ES"/>
        </a:p>
      </dgm:t>
    </dgm:pt>
    <dgm:pt modelId="{8D67F245-5803-40A3-95E5-D9F46A292597}" type="pres">
      <dgm:prSet presAssocID="{B94FFBC0-B4D4-473E-A9A2-7A75CF630FC7}" presName="matrix" presStyleCnt="0"/>
      <dgm:spPr/>
    </dgm:pt>
    <dgm:pt modelId="{818EA58E-6099-464C-8CBD-D20274A97A48}" type="pres">
      <dgm:prSet presAssocID="{B94FFBC0-B4D4-473E-A9A2-7A75CF630FC7}" presName="tile1" presStyleLbl="node1" presStyleIdx="0" presStyleCnt="4" custLinFactNeighborX="13769" custLinFactNeighborY="-6045"/>
      <dgm:spPr/>
      <dgm:t>
        <a:bodyPr/>
        <a:lstStyle/>
        <a:p>
          <a:endParaRPr lang="es-ES"/>
        </a:p>
      </dgm:t>
    </dgm:pt>
    <dgm:pt modelId="{6AFA9808-ED90-455D-A9A6-EFDD405C6D2F}" type="pres">
      <dgm:prSet presAssocID="{B94FFBC0-B4D4-473E-A9A2-7A75CF630FC7}" presName="tile1text" presStyleLbl="node1" presStyleIdx="0" presStyleCnt="4">
        <dgm:presLayoutVars>
          <dgm:chMax val="0"/>
          <dgm:chPref val="0"/>
          <dgm:bulletEnabled val="1"/>
        </dgm:presLayoutVars>
      </dgm:prSet>
      <dgm:spPr/>
      <dgm:t>
        <a:bodyPr/>
        <a:lstStyle/>
        <a:p>
          <a:endParaRPr lang="es-ES"/>
        </a:p>
      </dgm:t>
    </dgm:pt>
    <dgm:pt modelId="{B74AEE8F-C6E0-4415-884F-FEF3E8328743}" type="pres">
      <dgm:prSet presAssocID="{B94FFBC0-B4D4-473E-A9A2-7A75CF630FC7}" presName="tile2" presStyleLbl="node1" presStyleIdx="1" presStyleCnt="4" custLinFactNeighborX="2687" custLinFactNeighborY="19646"/>
      <dgm:spPr/>
      <dgm:t>
        <a:bodyPr/>
        <a:lstStyle/>
        <a:p>
          <a:endParaRPr lang="es-ES"/>
        </a:p>
      </dgm:t>
    </dgm:pt>
    <dgm:pt modelId="{C6567D03-F083-4610-8DCA-7FCFB45DFFD1}" type="pres">
      <dgm:prSet presAssocID="{B94FFBC0-B4D4-473E-A9A2-7A75CF630FC7}" presName="tile2text" presStyleLbl="node1" presStyleIdx="1" presStyleCnt="4">
        <dgm:presLayoutVars>
          <dgm:chMax val="0"/>
          <dgm:chPref val="0"/>
          <dgm:bulletEnabled val="1"/>
        </dgm:presLayoutVars>
      </dgm:prSet>
      <dgm:spPr/>
      <dgm:t>
        <a:bodyPr/>
        <a:lstStyle/>
        <a:p>
          <a:endParaRPr lang="es-ES"/>
        </a:p>
      </dgm:t>
    </dgm:pt>
    <dgm:pt modelId="{7C74D958-1C78-4DA7-806E-34F3BC33D42F}" type="pres">
      <dgm:prSet presAssocID="{B94FFBC0-B4D4-473E-A9A2-7A75CF630FC7}" presName="tile3" presStyleLbl="node1" presStyleIdx="2" presStyleCnt="4" custLinFactNeighborX="-6716" custLinFactNeighborY="-25690"/>
      <dgm:spPr/>
      <dgm:t>
        <a:bodyPr/>
        <a:lstStyle/>
        <a:p>
          <a:endParaRPr lang="es-ES"/>
        </a:p>
      </dgm:t>
    </dgm:pt>
    <dgm:pt modelId="{8CC05E6D-E797-437D-ADF4-9E2AAF520D4E}" type="pres">
      <dgm:prSet presAssocID="{B94FFBC0-B4D4-473E-A9A2-7A75CF630FC7}" presName="tile3text" presStyleLbl="node1" presStyleIdx="2" presStyleCnt="4">
        <dgm:presLayoutVars>
          <dgm:chMax val="0"/>
          <dgm:chPref val="0"/>
          <dgm:bulletEnabled val="1"/>
        </dgm:presLayoutVars>
      </dgm:prSet>
      <dgm:spPr/>
      <dgm:t>
        <a:bodyPr/>
        <a:lstStyle/>
        <a:p>
          <a:endParaRPr lang="es-ES"/>
        </a:p>
      </dgm:t>
    </dgm:pt>
    <dgm:pt modelId="{B2FA13E5-43F6-437B-92D1-9CDE6BEFF081}" type="pres">
      <dgm:prSet presAssocID="{B94FFBC0-B4D4-473E-A9A2-7A75CF630FC7}" presName="tile4" presStyleLbl="node1" presStyleIdx="3" presStyleCnt="4" custLinFactNeighborX="-11418" custLinFactNeighborY="-1007"/>
      <dgm:spPr/>
      <dgm:t>
        <a:bodyPr/>
        <a:lstStyle/>
        <a:p>
          <a:endParaRPr lang="es-ES"/>
        </a:p>
      </dgm:t>
    </dgm:pt>
    <dgm:pt modelId="{5F0299D2-E9C2-40D7-9681-4B4E9FCCBD57}" type="pres">
      <dgm:prSet presAssocID="{B94FFBC0-B4D4-473E-A9A2-7A75CF630FC7}" presName="tile4text" presStyleLbl="node1" presStyleIdx="3" presStyleCnt="4">
        <dgm:presLayoutVars>
          <dgm:chMax val="0"/>
          <dgm:chPref val="0"/>
          <dgm:bulletEnabled val="1"/>
        </dgm:presLayoutVars>
      </dgm:prSet>
      <dgm:spPr/>
      <dgm:t>
        <a:bodyPr/>
        <a:lstStyle/>
        <a:p>
          <a:endParaRPr lang="es-ES"/>
        </a:p>
      </dgm:t>
    </dgm:pt>
    <dgm:pt modelId="{7269A929-9870-470D-A643-61A45CF17CB8}" type="pres">
      <dgm:prSet presAssocID="{B94FFBC0-B4D4-473E-A9A2-7A75CF630FC7}" presName="centerTile" presStyleLbl="fgShp" presStyleIdx="0" presStyleCnt="1" custLinFactNeighborX="0" custLinFactNeighborY="-15112">
        <dgm:presLayoutVars>
          <dgm:chMax val="0"/>
          <dgm:chPref val="0"/>
        </dgm:presLayoutVars>
      </dgm:prSet>
      <dgm:spPr/>
      <dgm:t>
        <a:bodyPr/>
        <a:lstStyle/>
        <a:p>
          <a:endParaRPr lang="es-ES"/>
        </a:p>
      </dgm:t>
    </dgm:pt>
  </dgm:ptLst>
  <dgm:cxnLst>
    <dgm:cxn modelId="{8BA51642-B97F-4788-A37C-1467CA78262D}" type="presOf" srcId="{B94FFBC0-B4D4-473E-A9A2-7A75CF630FC7}" destId="{D946AFCE-A9A3-4F06-8F49-9ED0BDD1C919}" srcOrd="0" destOrd="0" presId="urn:microsoft.com/office/officeart/2005/8/layout/matrix1"/>
    <dgm:cxn modelId="{DFC1C144-E6CA-4739-A0BD-E41F1F543BBC}" srcId="{CC2E3043-E980-4812-86CE-5CA7D69DC216}" destId="{70DFB9A3-970C-4F9C-A425-5C5CA0688C39}" srcOrd="0" destOrd="0" parTransId="{6CEE860A-DAD3-4673-BE0B-176C342587F5}" sibTransId="{C5E46575-3E6B-4252-BFAA-1154AC9D85C0}"/>
    <dgm:cxn modelId="{53F59A7E-9FAA-4C0B-B4D3-AA4A93765080}" type="presOf" srcId="{261F8FF0-15D8-4CCD-B9F8-F94F58EF64B5}" destId="{7C74D958-1C78-4DA7-806E-34F3BC33D42F}" srcOrd="0" destOrd="0" presId="urn:microsoft.com/office/officeart/2005/8/layout/matrix1"/>
    <dgm:cxn modelId="{D19467D9-11B6-4F1F-AF82-EDCD747DEDC3}" type="presOf" srcId="{261F8FF0-15D8-4CCD-B9F8-F94F58EF64B5}" destId="{8CC05E6D-E797-437D-ADF4-9E2AAF520D4E}" srcOrd="1" destOrd="0" presId="urn:microsoft.com/office/officeart/2005/8/layout/matrix1"/>
    <dgm:cxn modelId="{CC589ADB-54D5-46E9-A034-BFE60ADF5BBF}" type="presOf" srcId="{70DFB9A3-970C-4F9C-A425-5C5CA0688C39}" destId="{818EA58E-6099-464C-8CBD-D20274A97A48}" srcOrd="0" destOrd="0" presId="urn:microsoft.com/office/officeart/2005/8/layout/matrix1"/>
    <dgm:cxn modelId="{945581A5-72A6-4FFB-BBB8-E5134A4B051C}" srcId="{CC2E3043-E980-4812-86CE-5CA7D69DC216}" destId="{314BC09D-FB1F-4669-BAC6-CB63C8585718}" srcOrd="1" destOrd="0" parTransId="{01E0B11A-FAE4-481E-82D9-D5C4B2DCDE09}" sibTransId="{EDD6AB38-0E56-4E44-9E4A-14FA78AF5B71}"/>
    <dgm:cxn modelId="{A8CDD50E-7A7B-4FF0-A9D4-00E739B7EC9E}" type="presOf" srcId="{314BC09D-FB1F-4669-BAC6-CB63C8585718}" destId="{C6567D03-F083-4610-8DCA-7FCFB45DFFD1}" srcOrd="1" destOrd="0" presId="urn:microsoft.com/office/officeart/2005/8/layout/matrix1"/>
    <dgm:cxn modelId="{12ED024C-D3DD-46A1-9EB6-6A1DCE9E95F7}" srcId="{CC2E3043-E980-4812-86CE-5CA7D69DC216}" destId="{261F8FF0-15D8-4CCD-B9F8-F94F58EF64B5}" srcOrd="2" destOrd="0" parTransId="{EF008E96-CD74-4FDC-8619-EE909DC16CD7}" sibTransId="{66DFAFA5-96AF-4ED7-8078-06DEE8831954}"/>
    <dgm:cxn modelId="{6C76E0AC-EA7E-47E0-9397-818037BA52BA}" type="presOf" srcId="{CC2E3043-E980-4812-86CE-5CA7D69DC216}" destId="{7269A929-9870-470D-A643-61A45CF17CB8}" srcOrd="0" destOrd="0" presId="urn:microsoft.com/office/officeart/2005/8/layout/matrix1"/>
    <dgm:cxn modelId="{98665C9A-46C1-4651-BD8C-39B48E1419ED}" type="presOf" srcId="{E6A1FD95-A962-4A75-A338-18F590DB0AF1}" destId="{5F0299D2-E9C2-40D7-9681-4B4E9FCCBD57}" srcOrd="1" destOrd="0" presId="urn:microsoft.com/office/officeart/2005/8/layout/matrix1"/>
    <dgm:cxn modelId="{DA219222-5CEB-445A-A2EC-E0CDB4C85B74}" srcId="{CC2E3043-E980-4812-86CE-5CA7D69DC216}" destId="{E6A1FD95-A962-4A75-A338-18F590DB0AF1}" srcOrd="3" destOrd="0" parTransId="{A3EE1144-30B3-437C-B373-1277497F2469}" sibTransId="{E997827F-AE13-4C32-BAB5-BD10E211C28A}"/>
    <dgm:cxn modelId="{32455C25-BA20-4C81-98E1-D6B7946328A7}" type="presOf" srcId="{70DFB9A3-970C-4F9C-A425-5C5CA0688C39}" destId="{6AFA9808-ED90-455D-A9A6-EFDD405C6D2F}" srcOrd="1" destOrd="0" presId="urn:microsoft.com/office/officeart/2005/8/layout/matrix1"/>
    <dgm:cxn modelId="{E84F543D-D6C9-4BF1-BFC3-A679AB9D7385}" type="presOf" srcId="{314BC09D-FB1F-4669-BAC6-CB63C8585718}" destId="{B74AEE8F-C6E0-4415-884F-FEF3E8328743}" srcOrd="0" destOrd="0" presId="urn:microsoft.com/office/officeart/2005/8/layout/matrix1"/>
    <dgm:cxn modelId="{AA7D7A1A-11EC-44AE-95F6-963954FA9D34}" srcId="{B94FFBC0-B4D4-473E-A9A2-7A75CF630FC7}" destId="{CC2E3043-E980-4812-86CE-5CA7D69DC216}" srcOrd="0" destOrd="0" parTransId="{CDB5396B-EC14-4A73-ABCD-832E7EFFA9E3}" sibTransId="{CEECC3F1-3EAE-41B1-A442-666BFBFC0057}"/>
    <dgm:cxn modelId="{30BAFB8B-52B3-4E80-B441-A699504F18D9}" type="presOf" srcId="{E6A1FD95-A962-4A75-A338-18F590DB0AF1}" destId="{B2FA13E5-43F6-437B-92D1-9CDE6BEFF081}" srcOrd="0" destOrd="0" presId="urn:microsoft.com/office/officeart/2005/8/layout/matrix1"/>
    <dgm:cxn modelId="{FA6F8C19-754C-467A-88E3-1A0EAAFB7B67}" type="presParOf" srcId="{D946AFCE-A9A3-4F06-8F49-9ED0BDD1C919}" destId="{8D67F245-5803-40A3-95E5-D9F46A292597}" srcOrd="0" destOrd="0" presId="urn:microsoft.com/office/officeart/2005/8/layout/matrix1"/>
    <dgm:cxn modelId="{D7820639-DB06-4177-A7BB-D36B577AB239}" type="presParOf" srcId="{8D67F245-5803-40A3-95E5-D9F46A292597}" destId="{818EA58E-6099-464C-8CBD-D20274A97A48}" srcOrd="0" destOrd="0" presId="urn:microsoft.com/office/officeart/2005/8/layout/matrix1"/>
    <dgm:cxn modelId="{197EC5FB-B2AC-4E76-902C-B9ACBF70DB4B}" type="presParOf" srcId="{8D67F245-5803-40A3-95E5-D9F46A292597}" destId="{6AFA9808-ED90-455D-A9A6-EFDD405C6D2F}" srcOrd="1" destOrd="0" presId="urn:microsoft.com/office/officeart/2005/8/layout/matrix1"/>
    <dgm:cxn modelId="{EEA10DD0-614E-4917-91EF-D82DE8C6E7F8}" type="presParOf" srcId="{8D67F245-5803-40A3-95E5-D9F46A292597}" destId="{B74AEE8F-C6E0-4415-884F-FEF3E8328743}" srcOrd="2" destOrd="0" presId="urn:microsoft.com/office/officeart/2005/8/layout/matrix1"/>
    <dgm:cxn modelId="{E5D6B539-C583-4CE8-81FC-29ECF2A3E8BF}" type="presParOf" srcId="{8D67F245-5803-40A3-95E5-D9F46A292597}" destId="{C6567D03-F083-4610-8DCA-7FCFB45DFFD1}" srcOrd="3" destOrd="0" presId="urn:microsoft.com/office/officeart/2005/8/layout/matrix1"/>
    <dgm:cxn modelId="{80D15FDE-EEEE-47D5-88E4-90E11FD63327}" type="presParOf" srcId="{8D67F245-5803-40A3-95E5-D9F46A292597}" destId="{7C74D958-1C78-4DA7-806E-34F3BC33D42F}" srcOrd="4" destOrd="0" presId="urn:microsoft.com/office/officeart/2005/8/layout/matrix1"/>
    <dgm:cxn modelId="{2DDEBAF6-9258-4FF5-A08B-941863312080}" type="presParOf" srcId="{8D67F245-5803-40A3-95E5-D9F46A292597}" destId="{8CC05E6D-E797-437D-ADF4-9E2AAF520D4E}" srcOrd="5" destOrd="0" presId="urn:microsoft.com/office/officeart/2005/8/layout/matrix1"/>
    <dgm:cxn modelId="{6743B369-1A20-4FE0-9B7F-42173D119388}" type="presParOf" srcId="{8D67F245-5803-40A3-95E5-D9F46A292597}" destId="{B2FA13E5-43F6-437B-92D1-9CDE6BEFF081}" srcOrd="6" destOrd="0" presId="urn:microsoft.com/office/officeart/2005/8/layout/matrix1"/>
    <dgm:cxn modelId="{FB9D56F8-E966-489C-A728-41C371D2562A}" type="presParOf" srcId="{8D67F245-5803-40A3-95E5-D9F46A292597}" destId="{5F0299D2-E9C2-40D7-9681-4B4E9FCCBD57}" srcOrd="7" destOrd="0" presId="urn:microsoft.com/office/officeart/2005/8/layout/matrix1"/>
    <dgm:cxn modelId="{CB3A01A8-DB23-4AE1-9CF9-F9BCDF14431E}" type="presParOf" srcId="{D946AFCE-A9A3-4F06-8F49-9ED0BDD1C919}" destId="{7269A929-9870-470D-A643-61A45CF17CB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2F193-879A-4081-969B-DC55B2AC4E05}" type="doc">
      <dgm:prSet loTypeId="urn:microsoft.com/office/officeart/2005/8/layout/gear1" loCatId="process" qsTypeId="urn:microsoft.com/office/officeart/2005/8/quickstyle/simple1" qsCatId="simple" csTypeId="urn:microsoft.com/office/officeart/2005/8/colors/accent1_2" csCatId="accent1" phldr="1"/>
      <dgm:spPr/>
    </dgm:pt>
    <dgm:pt modelId="{2ED58451-05FB-4D33-925F-B1C81DACB7DA}">
      <dgm:prSet phldrT="[Texto]"/>
      <dgm:spPr/>
      <dgm:t>
        <a:bodyPr/>
        <a:lstStyle/>
        <a:p>
          <a:r>
            <a:rPr lang="es-ES" dirty="0" smtClean="0"/>
            <a:t>WPS3</a:t>
          </a:r>
          <a:endParaRPr lang="es-ES" dirty="0"/>
        </a:p>
      </dgm:t>
    </dgm:pt>
    <dgm:pt modelId="{AD981320-5787-4033-B086-B592122EE363}" type="parTrans" cxnId="{D1F45586-00CE-4E9B-A07E-BBE631A2353E}">
      <dgm:prSet/>
      <dgm:spPr/>
      <dgm:t>
        <a:bodyPr/>
        <a:lstStyle/>
        <a:p>
          <a:endParaRPr lang="es-ES"/>
        </a:p>
      </dgm:t>
    </dgm:pt>
    <dgm:pt modelId="{F6947AEC-AD60-4DBA-ADC9-08405BF18CBB}" type="sibTrans" cxnId="{D1F45586-00CE-4E9B-A07E-BBE631A2353E}">
      <dgm:prSet/>
      <dgm:spPr/>
      <dgm:t>
        <a:bodyPr/>
        <a:lstStyle/>
        <a:p>
          <a:endParaRPr lang="es-ES"/>
        </a:p>
      </dgm:t>
    </dgm:pt>
    <dgm:pt modelId="{CF68FE53-3690-4571-B770-404E203EB929}">
      <dgm:prSet phldrT="[Texto]"/>
      <dgm:spPr/>
      <dgm:t>
        <a:bodyPr/>
        <a:lstStyle/>
        <a:p>
          <a:r>
            <a:rPr lang="es-ES" dirty="0" smtClean="0"/>
            <a:t>WPS2</a:t>
          </a:r>
          <a:endParaRPr lang="es-ES" dirty="0"/>
        </a:p>
      </dgm:t>
    </dgm:pt>
    <dgm:pt modelId="{389B85D4-D2C0-4E9B-B0B9-F572DCA1BD3A}" type="parTrans" cxnId="{F1B2F852-D1F3-4DE6-98D2-2BDD0F96FCB4}">
      <dgm:prSet/>
      <dgm:spPr/>
      <dgm:t>
        <a:bodyPr/>
        <a:lstStyle/>
        <a:p>
          <a:endParaRPr lang="es-ES"/>
        </a:p>
      </dgm:t>
    </dgm:pt>
    <dgm:pt modelId="{A0241A09-305E-4568-8E8A-A4E3655E3603}" type="sibTrans" cxnId="{F1B2F852-D1F3-4DE6-98D2-2BDD0F96FCB4}">
      <dgm:prSet/>
      <dgm:spPr/>
      <dgm:t>
        <a:bodyPr/>
        <a:lstStyle/>
        <a:p>
          <a:endParaRPr lang="es-ES"/>
        </a:p>
      </dgm:t>
    </dgm:pt>
    <dgm:pt modelId="{38532451-0168-429D-8273-C371F6F597E4}">
      <dgm:prSet phldrT="[Texto]"/>
      <dgm:spPr/>
      <dgm:t>
        <a:bodyPr/>
        <a:lstStyle/>
        <a:p>
          <a:r>
            <a:rPr lang="es-ES" dirty="0" smtClean="0"/>
            <a:t>WPS1</a:t>
          </a:r>
          <a:endParaRPr lang="es-ES" dirty="0"/>
        </a:p>
      </dgm:t>
    </dgm:pt>
    <dgm:pt modelId="{90BD3F17-0E42-4FFF-B6CC-502BE4CBA4FB}" type="parTrans" cxnId="{D8FFBA83-4872-442F-90B8-E8A85FBA2F25}">
      <dgm:prSet/>
      <dgm:spPr/>
      <dgm:t>
        <a:bodyPr/>
        <a:lstStyle/>
        <a:p>
          <a:endParaRPr lang="es-ES"/>
        </a:p>
      </dgm:t>
    </dgm:pt>
    <dgm:pt modelId="{A97A2C5A-88AE-405C-A6E1-F1433A067BC1}" type="sibTrans" cxnId="{D8FFBA83-4872-442F-90B8-E8A85FBA2F25}">
      <dgm:prSet/>
      <dgm:spPr/>
      <dgm:t>
        <a:bodyPr/>
        <a:lstStyle/>
        <a:p>
          <a:endParaRPr lang="es-ES"/>
        </a:p>
      </dgm:t>
    </dgm:pt>
    <dgm:pt modelId="{B027F249-C459-447F-8DE6-4E67E095F436}" type="pres">
      <dgm:prSet presAssocID="{4042F193-879A-4081-969B-DC55B2AC4E05}" presName="composite" presStyleCnt="0">
        <dgm:presLayoutVars>
          <dgm:chMax val="3"/>
          <dgm:animLvl val="lvl"/>
          <dgm:resizeHandles val="exact"/>
        </dgm:presLayoutVars>
      </dgm:prSet>
      <dgm:spPr/>
    </dgm:pt>
    <dgm:pt modelId="{AD380973-9906-4952-B72F-7FD08CA38CB6}" type="pres">
      <dgm:prSet presAssocID="{2ED58451-05FB-4D33-925F-B1C81DACB7DA}" presName="gear1" presStyleLbl="node1" presStyleIdx="0" presStyleCnt="3">
        <dgm:presLayoutVars>
          <dgm:chMax val="1"/>
          <dgm:bulletEnabled val="1"/>
        </dgm:presLayoutVars>
      </dgm:prSet>
      <dgm:spPr/>
      <dgm:t>
        <a:bodyPr/>
        <a:lstStyle/>
        <a:p>
          <a:endParaRPr lang="es-ES"/>
        </a:p>
      </dgm:t>
    </dgm:pt>
    <dgm:pt modelId="{5D602665-3FD4-4FB2-BE93-FA33724E26BC}" type="pres">
      <dgm:prSet presAssocID="{2ED58451-05FB-4D33-925F-B1C81DACB7DA}" presName="gear1srcNode" presStyleLbl="node1" presStyleIdx="0" presStyleCnt="3"/>
      <dgm:spPr/>
      <dgm:t>
        <a:bodyPr/>
        <a:lstStyle/>
        <a:p>
          <a:endParaRPr lang="es-ES"/>
        </a:p>
      </dgm:t>
    </dgm:pt>
    <dgm:pt modelId="{4331D72A-F4EC-4757-863E-0329AC19F309}" type="pres">
      <dgm:prSet presAssocID="{2ED58451-05FB-4D33-925F-B1C81DACB7DA}" presName="gear1dstNode" presStyleLbl="node1" presStyleIdx="0" presStyleCnt="3"/>
      <dgm:spPr/>
      <dgm:t>
        <a:bodyPr/>
        <a:lstStyle/>
        <a:p>
          <a:endParaRPr lang="es-ES"/>
        </a:p>
      </dgm:t>
    </dgm:pt>
    <dgm:pt modelId="{9C2BCEDE-05A8-4558-850B-0085D22D2650}" type="pres">
      <dgm:prSet presAssocID="{CF68FE53-3690-4571-B770-404E203EB929}" presName="gear2" presStyleLbl="node1" presStyleIdx="1" presStyleCnt="3">
        <dgm:presLayoutVars>
          <dgm:chMax val="1"/>
          <dgm:bulletEnabled val="1"/>
        </dgm:presLayoutVars>
      </dgm:prSet>
      <dgm:spPr/>
      <dgm:t>
        <a:bodyPr/>
        <a:lstStyle/>
        <a:p>
          <a:endParaRPr lang="es-ES"/>
        </a:p>
      </dgm:t>
    </dgm:pt>
    <dgm:pt modelId="{DF12B1BA-E722-4938-8049-0F421640C1AE}" type="pres">
      <dgm:prSet presAssocID="{CF68FE53-3690-4571-B770-404E203EB929}" presName="gear2srcNode" presStyleLbl="node1" presStyleIdx="1" presStyleCnt="3"/>
      <dgm:spPr/>
      <dgm:t>
        <a:bodyPr/>
        <a:lstStyle/>
        <a:p>
          <a:endParaRPr lang="es-ES"/>
        </a:p>
      </dgm:t>
    </dgm:pt>
    <dgm:pt modelId="{739D9099-3EB4-4665-A2E1-348329BD256A}" type="pres">
      <dgm:prSet presAssocID="{CF68FE53-3690-4571-B770-404E203EB929}" presName="gear2dstNode" presStyleLbl="node1" presStyleIdx="1" presStyleCnt="3"/>
      <dgm:spPr/>
      <dgm:t>
        <a:bodyPr/>
        <a:lstStyle/>
        <a:p>
          <a:endParaRPr lang="es-ES"/>
        </a:p>
      </dgm:t>
    </dgm:pt>
    <dgm:pt modelId="{75D64C21-7BED-4675-886A-9B86169C73D4}" type="pres">
      <dgm:prSet presAssocID="{38532451-0168-429D-8273-C371F6F597E4}" presName="gear3" presStyleLbl="node1" presStyleIdx="2" presStyleCnt="3"/>
      <dgm:spPr/>
      <dgm:t>
        <a:bodyPr/>
        <a:lstStyle/>
        <a:p>
          <a:endParaRPr lang="es-ES"/>
        </a:p>
      </dgm:t>
    </dgm:pt>
    <dgm:pt modelId="{AB7815CC-C14E-4B9D-A81F-40676FE666DF}" type="pres">
      <dgm:prSet presAssocID="{38532451-0168-429D-8273-C371F6F597E4}" presName="gear3tx" presStyleLbl="node1" presStyleIdx="2" presStyleCnt="3">
        <dgm:presLayoutVars>
          <dgm:chMax val="1"/>
          <dgm:bulletEnabled val="1"/>
        </dgm:presLayoutVars>
      </dgm:prSet>
      <dgm:spPr/>
      <dgm:t>
        <a:bodyPr/>
        <a:lstStyle/>
        <a:p>
          <a:endParaRPr lang="es-ES"/>
        </a:p>
      </dgm:t>
    </dgm:pt>
    <dgm:pt modelId="{08F4FAC9-AF28-4998-B8C6-6D69052EB255}" type="pres">
      <dgm:prSet presAssocID="{38532451-0168-429D-8273-C371F6F597E4}" presName="gear3srcNode" presStyleLbl="node1" presStyleIdx="2" presStyleCnt="3"/>
      <dgm:spPr/>
      <dgm:t>
        <a:bodyPr/>
        <a:lstStyle/>
        <a:p>
          <a:endParaRPr lang="es-ES"/>
        </a:p>
      </dgm:t>
    </dgm:pt>
    <dgm:pt modelId="{CDB29E4C-3109-43FA-8652-F19C6E6BF420}" type="pres">
      <dgm:prSet presAssocID="{38532451-0168-429D-8273-C371F6F597E4}" presName="gear3dstNode" presStyleLbl="node1" presStyleIdx="2" presStyleCnt="3"/>
      <dgm:spPr/>
      <dgm:t>
        <a:bodyPr/>
        <a:lstStyle/>
        <a:p>
          <a:endParaRPr lang="es-ES"/>
        </a:p>
      </dgm:t>
    </dgm:pt>
    <dgm:pt modelId="{AB2719A5-CC1D-4074-997C-89983F3B9D16}" type="pres">
      <dgm:prSet presAssocID="{F6947AEC-AD60-4DBA-ADC9-08405BF18CBB}" presName="connector1" presStyleLbl="sibTrans2D1" presStyleIdx="0" presStyleCnt="3"/>
      <dgm:spPr/>
      <dgm:t>
        <a:bodyPr/>
        <a:lstStyle/>
        <a:p>
          <a:endParaRPr lang="es-ES"/>
        </a:p>
      </dgm:t>
    </dgm:pt>
    <dgm:pt modelId="{0445021B-9DB5-4A7D-B6FC-2F46D527985A}" type="pres">
      <dgm:prSet presAssocID="{A0241A09-305E-4568-8E8A-A4E3655E3603}" presName="connector2" presStyleLbl="sibTrans2D1" presStyleIdx="1" presStyleCnt="3"/>
      <dgm:spPr/>
      <dgm:t>
        <a:bodyPr/>
        <a:lstStyle/>
        <a:p>
          <a:endParaRPr lang="es-ES"/>
        </a:p>
      </dgm:t>
    </dgm:pt>
    <dgm:pt modelId="{B76EC6E7-F373-4CAF-AA21-7B89023DC18D}" type="pres">
      <dgm:prSet presAssocID="{A97A2C5A-88AE-405C-A6E1-F1433A067BC1}" presName="connector3" presStyleLbl="sibTrans2D1" presStyleIdx="2" presStyleCnt="3"/>
      <dgm:spPr/>
      <dgm:t>
        <a:bodyPr/>
        <a:lstStyle/>
        <a:p>
          <a:endParaRPr lang="es-ES"/>
        </a:p>
      </dgm:t>
    </dgm:pt>
  </dgm:ptLst>
  <dgm:cxnLst>
    <dgm:cxn modelId="{0B2CF107-3178-4006-84E9-90306A58842E}" type="presOf" srcId="{A97A2C5A-88AE-405C-A6E1-F1433A067BC1}" destId="{B76EC6E7-F373-4CAF-AA21-7B89023DC18D}" srcOrd="0" destOrd="0" presId="urn:microsoft.com/office/officeart/2005/8/layout/gear1"/>
    <dgm:cxn modelId="{5A359954-2BB5-4BF6-99ED-23F6AE2B4902}" type="presOf" srcId="{A0241A09-305E-4568-8E8A-A4E3655E3603}" destId="{0445021B-9DB5-4A7D-B6FC-2F46D527985A}" srcOrd="0" destOrd="0" presId="urn:microsoft.com/office/officeart/2005/8/layout/gear1"/>
    <dgm:cxn modelId="{B5EADC5D-2263-4579-89DE-06A7F0BBEE4A}" type="presOf" srcId="{38532451-0168-429D-8273-C371F6F597E4}" destId="{08F4FAC9-AF28-4998-B8C6-6D69052EB255}" srcOrd="2" destOrd="0" presId="urn:microsoft.com/office/officeart/2005/8/layout/gear1"/>
    <dgm:cxn modelId="{8F2967C7-2D43-4A26-9D94-0AF94F99D41C}" type="presOf" srcId="{2ED58451-05FB-4D33-925F-B1C81DACB7DA}" destId="{4331D72A-F4EC-4757-863E-0329AC19F309}" srcOrd="2" destOrd="0" presId="urn:microsoft.com/office/officeart/2005/8/layout/gear1"/>
    <dgm:cxn modelId="{C5A14325-E7CB-4AFB-B49F-D49FD7CCB34F}" type="presOf" srcId="{2ED58451-05FB-4D33-925F-B1C81DACB7DA}" destId="{AD380973-9906-4952-B72F-7FD08CA38CB6}" srcOrd="0" destOrd="0" presId="urn:microsoft.com/office/officeart/2005/8/layout/gear1"/>
    <dgm:cxn modelId="{1ADD7E0A-14FD-44F0-AD11-996AB136B42D}" type="presOf" srcId="{F6947AEC-AD60-4DBA-ADC9-08405BF18CBB}" destId="{AB2719A5-CC1D-4074-997C-89983F3B9D16}" srcOrd="0" destOrd="0" presId="urn:microsoft.com/office/officeart/2005/8/layout/gear1"/>
    <dgm:cxn modelId="{F1B2F852-D1F3-4DE6-98D2-2BDD0F96FCB4}" srcId="{4042F193-879A-4081-969B-DC55B2AC4E05}" destId="{CF68FE53-3690-4571-B770-404E203EB929}" srcOrd="1" destOrd="0" parTransId="{389B85D4-D2C0-4E9B-B0B9-F572DCA1BD3A}" sibTransId="{A0241A09-305E-4568-8E8A-A4E3655E3603}"/>
    <dgm:cxn modelId="{98F2A8A0-2C2F-4202-B0FD-7A1E4231AE2E}" type="presOf" srcId="{CF68FE53-3690-4571-B770-404E203EB929}" destId="{9C2BCEDE-05A8-4558-850B-0085D22D2650}" srcOrd="0" destOrd="0" presId="urn:microsoft.com/office/officeart/2005/8/layout/gear1"/>
    <dgm:cxn modelId="{94D07579-55C5-45BE-BB7A-68B97E0FD7C8}" type="presOf" srcId="{38532451-0168-429D-8273-C371F6F597E4}" destId="{75D64C21-7BED-4675-886A-9B86169C73D4}" srcOrd="0" destOrd="0" presId="urn:microsoft.com/office/officeart/2005/8/layout/gear1"/>
    <dgm:cxn modelId="{617068C9-C206-45E6-A683-68BCE3A710A5}" type="presOf" srcId="{38532451-0168-429D-8273-C371F6F597E4}" destId="{AB7815CC-C14E-4B9D-A81F-40676FE666DF}" srcOrd="1" destOrd="0" presId="urn:microsoft.com/office/officeart/2005/8/layout/gear1"/>
    <dgm:cxn modelId="{638CB505-67E8-4C0B-9A96-20CDA197E213}" type="presOf" srcId="{CF68FE53-3690-4571-B770-404E203EB929}" destId="{DF12B1BA-E722-4938-8049-0F421640C1AE}" srcOrd="1" destOrd="0" presId="urn:microsoft.com/office/officeart/2005/8/layout/gear1"/>
    <dgm:cxn modelId="{1B4F63C9-EB37-4AF6-A751-11D1D13ECA27}" type="presOf" srcId="{4042F193-879A-4081-969B-DC55B2AC4E05}" destId="{B027F249-C459-447F-8DE6-4E67E095F436}" srcOrd="0" destOrd="0" presId="urn:microsoft.com/office/officeart/2005/8/layout/gear1"/>
    <dgm:cxn modelId="{8CA8E23E-35C5-4AD2-9013-572D26FB149C}" type="presOf" srcId="{CF68FE53-3690-4571-B770-404E203EB929}" destId="{739D9099-3EB4-4665-A2E1-348329BD256A}" srcOrd="2" destOrd="0" presId="urn:microsoft.com/office/officeart/2005/8/layout/gear1"/>
    <dgm:cxn modelId="{73347EDA-F951-4ECF-9E6B-A526C3AFED6D}" type="presOf" srcId="{38532451-0168-429D-8273-C371F6F597E4}" destId="{CDB29E4C-3109-43FA-8652-F19C6E6BF420}" srcOrd="3" destOrd="0" presId="urn:microsoft.com/office/officeart/2005/8/layout/gear1"/>
    <dgm:cxn modelId="{8FDA0A44-D345-4883-9525-872F18724E2A}" type="presOf" srcId="{2ED58451-05FB-4D33-925F-B1C81DACB7DA}" destId="{5D602665-3FD4-4FB2-BE93-FA33724E26BC}" srcOrd="1" destOrd="0" presId="urn:microsoft.com/office/officeart/2005/8/layout/gear1"/>
    <dgm:cxn modelId="{D8FFBA83-4872-442F-90B8-E8A85FBA2F25}" srcId="{4042F193-879A-4081-969B-DC55B2AC4E05}" destId="{38532451-0168-429D-8273-C371F6F597E4}" srcOrd="2" destOrd="0" parTransId="{90BD3F17-0E42-4FFF-B6CC-502BE4CBA4FB}" sibTransId="{A97A2C5A-88AE-405C-A6E1-F1433A067BC1}"/>
    <dgm:cxn modelId="{D1F45586-00CE-4E9B-A07E-BBE631A2353E}" srcId="{4042F193-879A-4081-969B-DC55B2AC4E05}" destId="{2ED58451-05FB-4D33-925F-B1C81DACB7DA}" srcOrd="0" destOrd="0" parTransId="{AD981320-5787-4033-B086-B592122EE363}" sibTransId="{F6947AEC-AD60-4DBA-ADC9-08405BF18CBB}"/>
    <dgm:cxn modelId="{9250392A-8963-4B04-BD6A-5F7259804BC8}" type="presParOf" srcId="{B027F249-C459-447F-8DE6-4E67E095F436}" destId="{AD380973-9906-4952-B72F-7FD08CA38CB6}" srcOrd="0" destOrd="0" presId="urn:microsoft.com/office/officeart/2005/8/layout/gear1"/>
    <dgm:cxn modelId="{99A4CFE0-4AB9-439C-9516-AEBB69341C00}" type="presParOf" srcId="{B027F249-C459-447F-8DE6-4E67E095F436}" destId="{5D602665-3FD4-4FB2-BE93-FA33724E26BC}" srcOrd="1" destOrd="0" presId="urn:microsoft.com/office/officeart/2005/8/layout/gear1"/>
    <dgm:cxn modelId="{8980E7EA-1DB9-4EB2-8FAD-4046B6FA1CD9}" type="presParOf" srcId="{B027F249-C459-447F-8DE6-4E67E095F436}" destId="{4331D72A-F4EC-4757-863E-0329AC19F309}" srcOrd="2" destOrd="0" presId="urn:microsoft.com/office/officeart/2005/8/layout/gear1"/>
    <dgm:cxn modelId="{6F0B36C0-E98A-4F78-BC68-A1BB4ED47BB7}" type="presParOf" srcId="{B027F249-C459-447F-8DE6-4E67E095F436}" destId="{9C2BCEDE-05A8-4558-850B-0085D22D2650}" srcOrd="3" destOrd="0" presId="urn:microsoft.com/office/officeart/2005/8/layout/gear1"/>
    <dgm:cxn modelId="{91360097-8A09-4DF0-B2C8-50628DB3C1C9}" type="presParOf" srcId="{B027F249-C459-447F-8DE6-4E67E095F436}" destId="{DF12B1BA-E722-4938-8049-0F421640C1AE}" srcOrd="4" destOrd="0" presId="urn:microsoft.com/office/officeart/2005/8/layout/gear1"/>
    <dgm:cxn modelId="{4C7F224E-73F6-4547-89EC-3137D10101A8}" type="presParOf" srcId="{B027F249-C459-447F-8DE6-4E67E095F436}" destId="{739D9099-3EB4-4665-A2E1-348329BD256A}" srcOrd="5" destOrd="0" presId="urn:microsoft.com/office/officeart/2005/8/layout/gear1"/>
    <dgm:cxn modelId="{AAFB9782-77C4-40C1-863A-4B6E61061B82}" type="presParOf" srcId="{B027F249-C459-447F-8DE6-4E67E095F436}" destId="{75D64C21-7BED-4675-886A-9B86169C73D4}" srcOrd="6" destOrd="0" presId="urn:microsoft.com/office/officeart/2005/8/layout/gear1"/>
    <dgm:cxn modelId="{15143393-D0FE-4080-BD7E-0D9A29AB63FC}" type="presParOf" srcId="{B027F249-C459-447F-8DE6-4E67E095F436}" destId="{AB7815CC-C14E-4B9D-A81F-40676FE666DF}" srcOrd="7" destOrd="0" presId="urn:microsoft.com/office/officeart/2005/8/layout/gear1"/>
    <dgm:cxn modelId="{6CF1574F-52AD-453D-AE20-52D8BB70D1DA}" type="presParOf" srcId="{B027F249-C459-447F-8DE6-4E67E095F436}" destId="{08F4FAC9-AF28-4998-B8C6-6D69052EB255}" srcOrd="8" destOrd="0" presId="urn:microsoft.com/office/officeart/2005/8/layout/gear1"/>
    <dgm:cxn modelId="{98EE937C-8E18-414A-BB05-8A85AA8E54E6}" type="presParOf" srcId="{B027F249-C459-447F-8DE6-4E67E095F436}" destId="{CDB29E4C-3109-43FA-8652-F19C6E6BF420}" srcOrd="9" destOrd="0" presId="urn:microsoft.com/office/officeart/2005/8/layout/gear1"/>
    <dgm:cxn modelId="{DBE33FCD-E241-4904-B4F4-0D063E743A8F}" type="presParOf" srcId="{B027F249-C459-447F-8DE6-4E67E095F436}" destId="{AB2719A5-CC1D-4074-997C-89983F3B9D16}" srcOrd="10" destOrd="0" presId="urn:microsoft.com/office/officeart/2005/8/layout/gear1"/>
    <dgm:cxn modelId="{1A0509EA-6B9F-4347-883E-3187993754B4}" type="presParOf" srcId="{B027F249-C459-447F-8DE6-4E67E095F436}" destId="{0445021B-9DB5-4A7D-B6FC-2F46D527985A}" srcOrd="11" destOrd="0" presId="urn:microsoft.com/office/officeart/2005/8/layout/gear1"/>
    <dgm:cxn modelId="{12966FE0-64F0-4FF4-B25D-4C45D47B0331}" type="presParOf" srcId="{B027F249-C459-447F-8DE6-4E67E095F436}" destId="{B76EC6E7-F373-4CAF-AA21-7B89023DC18D}"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EA58E-6099-464C-8CBD-D20274A97A48}">
      <dsp:nvSpPr>
        <dsp:cNvPr id="0" name=""/>
        <dsp:cNvSpPr/>
      </dsp:nvSpPr>
      <dsp:spPr>
        <a:xfrm rot="16200000">
          <a:off x="787108" y="-495300"/>
          <a:ext cx="1128712" cy="2119312"/>
        </a:xfrm>
        <a:prstGeom prst="round1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solidFill>
                <a:sysClr val="window" lastClr="FFFFFF"/>
              </a:solidFill>
              <a:latin typeface="Calibri"/>
              <a:ea typeface="+mn-ea"/>
              <a:cs typeface="+mn-cs"/>
            </a:rPr>
            <a:t>Datos</a:t>
          </a:r>
          <a:endParaRPr lang="es-ES" sz="2000" kern="1200" dirty="0">
            <a:solidFill>
              <a:sysClr val="window" lastClr="FFFFFF"/>
            </a:solidFill>
            <a:latin typeface="Calibri"/>
            <a:ea typeface="+mn-ea"/>
            <a:cs typeface="+mn-cs"/>
          </a:endParaRPr>
        </a:p>
      </dsp:txBody>
      <dsp:txXfrm rot="5400000">
        <a:off x="291808" y="41324"/>
        <a:ext cx="2119312" cy="805210"/>
      </dsp:txXfrm>
    </dsp:sp>
    <dsp:sp modelId="{B74AEE8F-C6E0-4415-884F-FEF3E8328743}">
      <dsp:nvSpPr>
        <dsp:cNvPr id="0" name=""/>
        <dsp:cNvSpPr/>
      </dsp:nvSpPr>
      <dsp:spPr>
        <a:xfrm>
          <a:off x="2119312" y="221746"/>
          <a:ext cx="2119312" cy="1128712"/>
        </a:xfrm>
        <a:prstGeom prst="round1Rect">
          <a:avLst/>
        </a:prstGeom>
        <a:solidFill>
          <a:srgbClr val="FFC000">
            <a:hueOff val="3465231"/>
            <a:satOff val="-15989"/>
            <a:lumOff val="58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solidFill>
                <a:sysClr val="window" lastClr="FFFFFF"/>
              </a:solidFill>
              <a:latin typeface="Calibri"/>
              <a:ea typeface="+mn-ea"/>
              <a:cs typeface="+mn-cs"/>
            </a:rPr>
            <a:t>Metadatos</a:t>
          </a:r>
          <a:endParaRPr lang="es-ES" sz="2000" kern="1200" dirty="0">
            <a:solidFill>
              <a:sysClr val="window" lastClr="FFFFFF"/>
            </a:solidFill>
            <a:latin typeface="Calibri"/>
            <a:ea typeface="+mn-ea"/>
            <a:cs typeface="+mn-cs"/>
          </a:endParaRPr>
        </a:p>
      </dsp:txBody>
      <dsp:txXfrm>
        <a:off x="2119312" y="221746"/>
        <a:ext cx="2077988" cy="846534"/>
      </dsp:txXfrm>
    </dsp:sp>
    <dsp:sp modelId="{7C74D958-1C78-4DA7-806E-34F3BC33D42F}">
      <dsp:nvSpPr>
        <dsp:cNvPr id="0" name=""/>
        <dsp:cNvSpPr/>
      </dsp:nvSpPr>
      <dsp:spPr>
        <a:xfrm rot="10800000">
          <a:off x="0" y="838746"/>
          <a:ext cx="2119312" cy="1128712"/>
        </a:xfrm>
        <a:prstGeom prst="round1Rect">
          <a:avLst/>
        </a:prstGeom>
        <a:solidFill>
          <a:srgbClr val="FFC000">
            <a:hueOff val="6930461"/>
            <a:satOff val="-31979"/>
            <a:lumOff val="117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solidFill>
                <a:sysClr val="window" lastClr="FFFFFF"/>
              </a:solidFill>
              <a:latin typeface="Calibri"/>
              <a:ea typeface="+mn-ea"/>
              <a:cs typeface="+mn-cs"/>
            </a:rPr>
            <a:t>Acuerdos institucionales</a:t>
          </a:r>
          <a:endParaRPr lang="es-ES" sz="2000" kern="1200" dirty="0">
            <a:solidFill>
              <a:sysClr val="window" lastClr="FFFFFF"/>
            </a:solidFill>
            <a:latin typeface="Calibri"/>
            <a:ea typeface="+mn-ea"/>
            <a:cs typeface="+mn-cs"/>
          </a:endParaRPr>
        </a:p>
      </dsp:txBody>
      <dsp:txXfrm rot="10800000">
        <a:off x="41324" y="1120924"/>
        <a:ext cx="2077988" cy="846534"/>
      </dsp:txXfrm>
    </dsp:sp>
    <dsp:sp modelId="{B2FA13E5-43F6-437B-92D1-9CDE6BEFF081}">
      <dsp:nvSpPr>
        <dsp:cNvPr id="0" name=""/>
        <dsp:cNvSpPr/>
      </dsp:nvSpPr>
      <dsp:spPr>
        <a:xfrm rot="5400000">
          <a:off x="2372629" y="622046"/>
          <a:ext cx="1128712" cy="2119312"/>
        </a:xfrm>
        <a:prstGeom prst="round1Rect">
          <a:avLst/>
        </a:prstGeom>
        <a:solidFill>
          <a:srgbClr val="FFC000">
            <a:hueOff val="10395692"/>
            <a:satOff val="-47968"/>
            <a:lumOff val="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 sz="2000" kern="1200" dirty="0" smtClean="0">
              <a:solidFill>
                <a:sysClr val="window" lastClr="FFFFFF"/>
              </a:solidFill>
              <a:latin typeface="Calibri"/>
              <a:ea typeface="+mn-ea"/>
              <a:cs typeface="+mn-cs"/>
            </a:rPr>
            <a:t>Servicios de red</a:t>
          </a:r>
          <a:endParaRPr lang="es-ES" sz="2000" kern="1200" dirty="0">
            <a:solidFill>
              <a:sysClr val="window" lastClr="FFFFFF"/>
            </a:solidFill>
            <a:latin typeface="Calibri"/>
            <a:ea typeface="+mn-ea"/>
            <a:cs typeface="+mn-cs"/>
          </a:endParaRPr>
        </a:p>
      </dsp:txBody>
      <dsp:txXfrm rot="-5400000">
        <a:off x="1877329" y="1399524"/>
        <a:ext cx="2119312" cy="805210"/>
      </dsp:txXfrm>
    </dsp:sp>
    <dsp:sp modelId="{7269A929-9870-470D-A643-61A45CF17CB8}">
      <dsp:nvSpPr>
        <dsp:cNvPr id="0" name=""/>
        <dsp:cNvSpPr/>
      </dsp:nvSpPr>
      <dsp:spPr>
        <a:xfrm>
          <a:off x="1483518" y="761248"/>
          <a:ext cx="1271587" cy="564356"/>
        </a:xfrm>
        <a:prstGeom prst="roundRect">
          <a:avLst/>
        </a:prstGeom>
        <a:solidFill>
          <a:srgbClr val="FFC000">
            <a:tint val="4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smtClean="0">
              <a:solidFill>
                <a:sysClr val="windowText" lastClr="000000">
                  <a:hueOff val="0"/>
                  <a:satOff val="0"/>
                  <a:lumOff val="0"/>
                  <a:alphaOff val="0"/>
                </a:sysClr>
              </a:solidFill>
              <a:latin typeface="Calibri"/>
              <a:ea typeface="+mn-ea"/>
              <a:cs typeface="+mn-cs"/>
            </a:rPr>
            <a:t>Personas</a:t>
          </a:r>
          <a:endParaRPr lang="es-ES" sz="2000" kern="1200">
            <a:solidFill>
              <a:sysClr val="windowText" lastClr="000000">
                <a:hueOff val="0"/>
                <a:satOff val="0"/>
                <a:lumOff val="0"/>
                <a:alphaOff val="0"/>
              </a:sysClr>
            </a:solidFill>
            <a:latin typeface="Calibri"/>
            <a:ea typeface="+mn-ea"/>
            <a:cs typeface="+mn-cs"/>
          </a:endParaRPr>
        </a:p>
      </dsp:txBody>
      <dsp:txXfrm>
        <a:off x="1511068" y="788798"/>
        <a:ext cx="1216487" cy="50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80973-9906-4952-B72F-7FD08CA38CB6}">
      <dsp:nvSpPr>
        <dsp:cNvPr id="0" name=""/>
        <dsp:cNvSpPr/>
      </dsp:nvSpPr>
      <dsp:spPr>
        <a:xfrm>
          <a:off x="1637602" y="1034973"/>
          <a:ext cx="1264967" cy="1264967"/>
        </a:xfrm>
        <a:prstGeom prst="gear9">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WPS3</a:t>
          </a:r>
          <a:endParaRPr lang="es-ES" sz="1100" kern="1200" dirty="0"/>
        </a:p>
      </dsp:txBody>
      <dsp:txXfrm>
        <a:off x="1891917" y="1331285"/>
        <a:ext cx="756337" cy="650220"/>
      </dsp:txXfrm>
    </dsp:sp>
    <dsp:sp modelId="{9C2BCEDE-05A8-4558-850B-0085D22D2650}">
      <dsp:nvSpPr>
        <dsp:cNvPr id="0" name=""/>
        <dsp:cNvSpPr/>
      </dsp:nvSpPr>
      <dsp:spPr>
        <a:xfrm>
          <a:off x="901622" y="735980"/>
          <a:ext cx="919976" cy="919976"/>
        </a:xfrm>
        <a:prstGeom prst="gear6">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WPS2</a:t>
          </a:r>
          <a:endParaRPr lang="es-ES" sz="1100" kern="1200" dirty="0"/>
        </a:p>
      </dsp:txBody>
      <dsp:txXfrm>
        <a:off x="1133229" y="968987"/>
        <a:ext cx="456762" cy="453962"/>
      </dsp:txXfrm>
    </dsp:sp>
    <dsp:sp modelId="{75D64C21-7BED-4675-886A-9B86169C73D4}">
      <dsp:nvSpPr>
        <dsp:cNvPr id="0" name=""/>
        <dsp:cNvSpPr/>
      </dsp:nvSpPr>
      <dsp:spPr>
        <a:xfrm rot="20700000">
          <a:off x="1416902" y="101291"/>
          <a:ext cx="901388" cy="901388"/>
        </a:xfrm>
        <a:prstGeom prst="gear6">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kern="1200" dirty="0" smtClean="0"/>
            <a:t>WPS1</a:t>
          </a:r>
          <a:endParaRPr lang="es-ES" sz="1100" kern="1200" dirty="0"/>
        </a:p>
      </dsp:txBody>
      <dsp:txXfrm rot="-20700000">
        <a:off x="1614603" y="298992"/>
        <a:ext cx="505986" cy="505986"/>
      </dsp:txXfrm>
    </dsp:sp>
    <dsp:sp modelId="{AB2719A5-CC1D-4074-997C-89983F3B9D16}">
      <dsp:nvSpPr>
        <dsp:cNvPr id="0" name=""/>
        <dsp:cNvSpPr/>
      </dsp:nvSpPr>
      <dsp:spPr>
        <a:xfrm>
          <a:off x="1520929" y="854865"/>
          <a:ext cx="1619157" cy="1619157"/>
        </a:xfrm>
        <a:prstGeom prst="circularArrow">
          <a:avLst>
            <a:gd name="adj1" fmla="val 4688"/>
            <a:gd name="adj2" fmla="val 299029"/>
            <a:gd name="adj3" fmla="val 2442532"/>
            <a:gd name="adj4" fmla="val 1603015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45021B-9DB5-4A7D-B6FC-2F46D527985A}">
      <dsp:nvSpPr>
        <dsp:cNvPr id="0" name=""/>
        <dsp:cNvSpPr/>
      </dsp:nvSpPr>
      <dsp:spPr>
        <a:xfrm>
          <a:off x="738696" y="540554"/>
          <a:ext cx="1176419" cy="117641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6EC6E7-F373-4CAF-AA21-7B89023DC18D}">
      <dsp:nvSpPr>
        <dsp:cNvPr id="0" name=""/>
        <dsp:cNvSpPr/>
      </dsp:nvSpPr>
      <dsp:spPr>
        <a:xfrm>
          <a:off x="1208402" y="-88017"/>
          <a:ext cx="1268416" cy="126841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096047-2F40-4328-95D4-16DD2B05E15A}" type="datetimeFigureOut">
              <a:rPr lang="es-PR" smtClean="0"/>
              <a:t>12/05/2020</a:t>
            </a:fld>
            <a:endParaRPr lang="es-P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BEB23-DA5D-4360-8B3C-172EF430897E}" type="slidenum">
              <a:rPr lang="es-PR" smtClean="0"/>
              <a:t>‹Nº›</a:t>
            </a:fld>
            <a:endParaRPr lang="es-PR"/>
          </a:p>
        </p:txBody>
      </p:sp>
    </p:spTree>
    <p:extLst>
      <p:ext uri="{BB962C8B-B14F-4D97-AF65-F5344CB8AC3E}">
        <p14:creationId xmlns:p14="http://schemas.microsoft.com/office/powerpoint/2010/main" val="1058177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9EEE3-DE7D-41BB-B9D5-2E4CB7BC89B7}"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70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D79EEE3-DE7D-41BB-B9D5-2E4CB7BC89B7}" type="slidenum">
              <a:rPr lang="es-ES" smtClean="0"/>
              <a:pPr/>
              <a:t>3</a:t>
            </a:fld>
            <a:endParaRPr lang="es-ES"/>
          </a:p>
        </p:txBody>
      </p:sp>
    </p:spTree>
    <p:extLst>
      <p:ext uri="{BB962C8B-B14F-4D97-AF65-F5344CB8AC3E}">
        <p14:creationId xmlns:p14="http://schemas.microsoft.com/office/powerpoint/2010/main" val="3150902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9EEE3-DE7D-41BB-B9D5-2E4CB7BC89B7}"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147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3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47"/>
            <a:ext cx="9143999" cy="6849104"/>
          </a:xfrm>
          <a:prstGeom prst="rect">
            <a:avLst/>
          </a:prstGeom>
        </p:spPr>
      </p:pic>
      <p:sp>
        <p:nvSpPr>
          <p:cNvPr id="2" name="Title 1"/>
          <p:cNvSpPr>
            <a:spLocks noGrp="1"/>
          </p:cNvSpPr>
          <p:nvPr>
            <p:ph type="ctrTitle"/>
          </p:nvPr>
        </p:nvSpPr>
        <p:spPr>
          <a:xfrm>
            <a:off x="685800" y="1988840"/>
            <a:ext cx="7772400" cy="2671936"/>
          </a:xfrm>
        </p:spPr>
        <p:txBody>
          <a:bodyPr anchor="b">
            <a:noAutofit/>
          </a:bodyPr>
          <a:lstStyle>
            <a:lvl1pPr algn="ctr">
              <a:lnSpc>
                <a:spcPct val="100000"/>
              </a:lnSpc>
              <a:defRPr sz="5400">
                <a:solidFill>
                  <a:schemeClr val="bg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n-US" dirty="0"/>
          </a:p>
        </p:txBody>
      </p:sp>
      <p:sp>
        <p:nvSpPr>
          <p:cNvPr id="7" name="Date Placeholder 6"/>
          <p:cNvSpPr>
            <a:spLocks noGrp="1"/>
          </p:cNvSpPr>
          <p:nvPr>
            <p:ph type="dt" sz="half" idx="10"/>
          </p:nvPr>
        </p:nvSpPr>
        <p:spPr/>
        <p:txBody>
          <a:bodyPr/>
          <a:lstStyle>
            <a:lvl1pPr>
              <a:defRPr>
                <a:solidFill>
                  <a:schemeClr val="bg1">
                    <a:lumMod val="8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white">
                    <a:lumMod val="8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white">
                  <a:lumMod val="85000"/>
                </a:prstClr>
              </a:solidFill>
              <a:effectLst/>
              <a:uLnTx/>
              <a:uFillTx/>
              <a:latin typeface="Gill Sans MT"/>
              <a:ea typeface="+mn-ea"/>
              <a:cs typeface="+mn-cs"/>
            </a:endParaRPr>
          </a:p>
        </p:txBody>
      </p:sp>
      <p:sp>
        <p:nvSpPr>
          <p:cNvPr id="8" name="Slide Number Placeholder 7"/>
          <p:cNvSpPr>
            <a:spLocks noGrp="1"/>
          </p:cNvSpPr>
          <p:nvPr>
            <p:ph type="sldNum" sz="quarter" idx="11"/>
          </p:nvPr>
        </p:nvSpPr>
        <p:spPr/>
        <p:txBody>
          <a:bodyPr/>
          <a:lstStyle>
            <a:lvl1pPr>
              <a:defRPr>
                <a:solidFill>
                  <a:schemeClr val="bg1">
                    <a:lumMod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white">
                    <a:lumMod val="8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white">
                  <a:lumMod val="85000"/>
                </a:prstClr>
              </a:solidFill>
              <a:effectLst/>
              <a:uLnTx/>
              <a:uFillTx/>
              <a:latin typeface="Gill Sans MT"/>
              <a:ea typeface="+mn-ea"/>
              <a:cs typeface="+mn-cs"/>
            </a:endParaRPr>
          </a:p>
        </p:txBody>
      </p:sp>
      <p:sp>
        <p:nvSpPr>
          <p:cNvPr id="9" name="Footer Placeholder 8"/>
          <p:cNvSpPr>
            <a:spLocks noGrp="1"/>
          </p:cNvSpPr>
          <p:nvPr>
            <p:ph type="ftr" sz="quarter" idx="12"/>
          </p:nvPr>
        </p:nvSpPr>
        <p:spPr/>
        <p:txBody>
          <a:bodyPr/>
          <a:lstStyle>
            <a:lvl1pPr>
              <a:defRPr>
                <a:solidFill>
                  <a:schemeClr val="bg1">
                    <a:lumMod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lumMod val="85000"/>
                </a:prstClr>
              </a:solidFill>
              <a:effectLst/>
              <a:uLnTx/>
              <a:uFillTx/>
              <a:latin typeface="Gill Sans MT"/>
              <a:ea typeface="+mn-ea"/>
              <a:cs typeface="+mn-cs"/>
            </a:endParaRPr>
          </a:p>
        </p:txBody>
      </p:sp>
    </p:spTree>
    <p:extLst>
      <p:ext uri="{BB962C8B-B14F-4D97-AF65-F5344CB8AC3E}">
        <p14:creationId xmlns:p14="http://schemas.microsoft.com/office/powerpoint/2010/main" val="10696375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Tree>
    <p:extLst>
      <p:ext uri="{BB962C8B-B14F-4D97-AF65-F5344CB8AC3E}">
        <p14:creationId xmlns:p14="http://schemas.microsoft.com/office/powerpoint/2010/main" val="35120538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10" name="9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47"/>
            <a:ext cx="9143999" cy="6849104"/>
          </a:xfrm>
          <a:prstGeom prst="rect">
            <a:avLst/>
          </a:prstGeom>
        </p:spPr>
      </p:pic>
      <p:sp>
        <p:nvSpPr>
          <p:cNvPr id="2" name="Title 1"/>
          <p:cNvSpPr>
            <a:spLocks noGrp="1"/>
          </p:cNvSpPr>
          <p:nvPr>
            <p:ph type="title"/>
          </p:nvPr>
        </p:nvSpPr>
        <p:spPr>
          <a:xfrm>
            <a:off x="722313" y="2060848"/>
            <a:ext cx="7772400" cy="2492449"/>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889401"/>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Tree>
    <p:extLst>
      <p:ext uri="{BB962C8B-B14F-4D97-AF65-F5344CB8AC3E}">
        <p14:creationId xmlns:p14="http://schemas.microsoft.com/office/powerpoint/2010/main" val="7809300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9" name="Content Placeholder 8"/>
          <p:cNvSpPr>
            <a:spLocks noGrp="1"/>
          </p:cNvSpPr>
          <p:nvPr>
            <p:ph sz="quarter" idx="13"/>
          </p:nvPr>
        </p:nvSpPr>
        <p:spPr>
          <a:xfrm>
            <a:off x="365760" y="1600200"/>
            <a:ext cx="4041648" cy="45262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extLst>
      <p:ext uri="{BB962C8B-B14F-4D97-AF65-F5344CB8AC3E}">
        <p14:creationId xmlns:p14="http://schemas.microsoft.com/office/powerpoint/2010/main" val="6383497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11" name="Content Placeholder 10"/>
          <p:cNvSpPr>
            <a:spLocks noGrp="1"/>
          </p:cNvSpPr>
          <p:nvPr>
            <p:ph sz="quarter" idx="13"/>
          </p:nvPr>
        </p:nvSpPr>
        <p:spPr>
          <a:xfrm>
            <a:off x="457200" y="2212848"/>
            <a:ext cx="4041648"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extLst>
      <p:ext uri="{BB962C8B-B14F-4D97-AF65-F5344CB8AC3E}">
        <p14:creationId xmlns:p14="http://schemas.microsoft.com/office/powerpoint/2010/main" val="16008641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Tree>
    <p:extLst>
      <p:ext uri="{BB962C8B-B14F-4D97-AF65-F5344CB8AC3E}">
        <p14:creationId xmlns:p14="http://schemas.microsoft.com/office/powerpoint/2010/main" val="5986844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Tree>
    <p:extLst>
      <p:ext uri="{BB962C8B-B14F-4D97-AF65-F5344CB8AC3E}">
        <p14:creationId xmlns:p14="http://schemas.microsoft.com/office/powerpoint/2010/main" val="30604816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Tree>
    <p:extLst>
      <p:ext uri="{BB962C8B-B14F-4D97-AF65-F5344CB8AC3E}">
        <p14:creationId xmlns:p14="http://schemas.microsoft.com/office/powerpoint/2010/main" val="2443487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508126" y="1484784"/>
            <a:ext cx="6054724" cy="4199260"/>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Tree>
    <p:extLst>
      <p:ext uri="{BB962C8B-B14F-4D97-AF65-F5344CB8AC3E}">
        <p14:creationId xmlns:p14="http://schemas.microsoft.com/office/powerpoint/2010/main" val="96924841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7624" y="116632"/>
            <a:ext cx="7499176" cy="1080120"/>
          </a:xfrm>
          <a:prstGeom prst="rect">
            <a:avLst/>
          </a:prstGeom>
        </p:spPr>
        <p:txBody>
          <a:bodyPr vert="horz" lIns="91440" tIns="45720" rIns="91440" bIns="45720" rtlCol="0" anchor="b">
            <a:noAutofit/>
          </a:bodyPr>
          <a:lstStyle/>
          <a:p>
            <a:r>
              <a:rPr lang="es-ES" dirty="0"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B8CCFC-EF53-4226-B58A-786C194CC8DE}" type="datetimeFigureOut">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05/12/2020</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400">
                <a:solidFill>
                  <a:schemeClr val="tx1">
                    <a:lumMod val="65000"/>
                    <a:lumOff val="3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1B4B78-F7D4-4A19-BD76-3359C6223D48}" type="slidenum">
              <a:rPr kumimoji="0" lang="es-ES" sz="1200" b="0" i="0" u="none" strike="noStrike" kern="1200" cap="none" spc="0" normalizeH="0" baseline="0" noProof="0" smtClean="0">
                <a:ln>
                  <a:noFill/>
                </a:ln>
                <a:solidFill>
                  <a:prstClr val="black">
                    <a:lumMod val="65000"/>
                    <a:lumOff val="35000"/>
                  </a:prstClr>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lumMod val="65000"/>
                  <a:lumOff val="35000"/>
                </a:prstClr>
              </a:solidFill>
              <a:effectLst/>
              <a:uLnTx/>
              <a:uFillTx/>
              <a:latin typeface="Gill Sans MT"/>
              <a:ea typeface="+mn-ea"/>
              <a:cs typeface="+mn-cs"/>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9747382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ransition/>
  <p:txStyles>
    <p:title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85000"/>
              <a:lumOff val="15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85000"/>
              <a:lumOff val="15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85000"/>
              <a:lumOff val="15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12" Type="http://schemas.microsoft.com/office/2007/relationships/diagramDrawing" Target="../diagrams/drawing2.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diagramColors" Target="../diagrams/colors2.xml"/><Relationship Id="rId5" Type="http://schemas.openxmlformats.org/officeDocument/2006/relationships/image" Target="../media/image48.jpeg"/><Relationship Id="rId10" Type="http://schemas.openxmlformats.org/officeDocument/2006/relationships/diagramQuickStyle" Target="../diagrams/quickStyle2.xml"/><Relationship Id="rId4" Type="http://schemas.openxmlformats.org/officeDocument/2006/relationships/image" Target="../media/image47.jpeg"/><Relationship Id="rId9"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 Id="rId5" Type="http://schemas.openxmlformats.org/officeDocument/2006/relationships/image" Target="../media/image55.emf"/><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 Imagen"/>
          <p:cNvPicPr/>
          <p:nvPr/>
        </p:nvPicPr>
        <p:blipFill>
          <a:blip r:embed="rId3" cstate="print">
            <a:grayscl/>
            <a:extLst>
              <a:ext uri="{BEBA8EAE-BF5A-486C-A8C5-ECC9F3942E4B}">
                <a14:imgProps xmlns:a14="http://schemas.microsoft.com/office/drawing/2010/main">
                  <a14:imgLayer r:embed="rId4">
                    <a14:imgEffect>
                      <a14:backgroundRemoval t="0" b="99315" l="0" r="100000">
                        <a14:backgroundMark x1="8943" y1="4110" x2="8943" y2="4110"/>
                        <a14:backgroundMark x1="91870" y1="19863" x2="91870" y2="19863"/>
                        <a14:backgroundMark x1="95935" y1="36301" x2="95935" y2="36301"/>
                        <a14:backgroundMark x1="96748" y1="61644" x2="96748" y2="61644"/>
                        <a14:backgroundMark x1="4878" y1="41781" x2="4878" y2="41781"/>
                        <a14:backgroundMark x1="73984" y1="6849" x2="73984" y2="6849"/>
                        <a14:backgroundMark x1="58537" y1="2055" x2="58537" y2="2055"/>
                        <a14:backgroundMark x1="37398" y1="4110" x2="37398" y2="4110"/>
                        <a14:backgroundMark x1="26829" y1="8904" x2="26829" y2="8904"/>
                        <a14:backgroundMark x1="4878" y1="22603" x2="4878" y2="22603"/>
                        <a14:backgroundMark x1="4065" y1="69178" x2="4065" y2="69178"/>
                        <a14:backgroundMark x1="2439" y1="59589" x2="2439" y2="59589"/>
                        <a14:backgroundMark x1="4065" y1="33562" x2="4065" y2="33562"/>
                        <a14:backgroundMark x1="95935" y1="54795" x2="95935" y2="54795"/>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7083891" y="836712"/>
            <a:ext cx="512445" cy="604520"/>
          </a:xfrm>
          <a:prstGeom prst="rect">
            <a:avLst/>
          </a:prstGeom>
          <a:noFill/>
          <a:ln>
            <a:noFill/>
          </a:ln>
          <a:effectLst>
            <a:softEdge rad="12700"/>
          </a:effectLst>
        </p:spPr>
      </p:pic>
      <p:pic>
        <p:nvPicPr>
          <p:cNvPr id="6" name="3 Imagen" descr="Descripción: Logo calidad.jpg"/>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336" y="836712"/>
            <a:ext cx="474345" cy="542925"/>
          </a:xfrm>
          <a:prstGeom prst="rect">
            <a:avLst/>
          </a:prstGeom>
          <a:noFill/>
        </p:spPr>
      </p:pic>
      <p:sp>
        <p:nvSpPr>
          <p:cNvPr id="10" name="Rectángulo 9"/>
          <p:cNvSpPr/>
          <p:nvPr/>
        </p:nvSpPr>
        <p:spPr>
          <a:xfrm>
            <a:off x="457200" y="2963169"/>
            <a:ext cx="83058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ES" sz="4000" b="1" i="0" u="none" strike="noStrike" kern="1200" cap="none" spc="0" normalizeH="0" baseline="0" noProof="0" dirty="0" smtClean="0">
                <a:ln>
                  <a:noFill/>
                </a:ln>
                <a:solidFill>
                  <a:prstClr val="white"/>
                </a:solidFill>
                <a:effectLst/>
                <a:uLnTx/>
                <a:uFillTx/>
                <a:latin typeface="Calibri" panose="020F0502020204030204" pitchFamily="34" charset="0"/>
                <a:cs typeface="Calibri" panose="020F0502020204030204" pitchFamily="34" charset="0"/>
              </a:rPr>
              <a:t>Infraestructura de Datos Espaciales</a:t>
            </a:r>
          </a:p>
          <a:p>
            <a:pPr marL="0" marR="0" lvl="0" indent="0" algn="ctr" defTabSz="914400" rtl="0" eaLnBrk="1" fontAlgn="auto" latinLnBrk="0" hangingPunct="1">
              <a:lnSpc>
                <a:spcPct val="100000"/>
              </a:lnSpc>
              <a:spcBef>
                <a:spcPts val="0"/>
              </a:spcBef>
              <a:spcAft>
                <a:spcPts val="1200"/>
              </a:spcAft>
              <a:buClrTx/>
              <a:buSzTx/>
              <a:buFontTx/>
              <a:buNone/>
              <a:tabLst/>
              <a:defRPr/>
            </a:pPr>
            <a:r>
              <a:rPr lang="es-ES" altLang="es-ES" sz="4000" b="1" dirty="0" smtClean="0">
                <a:solidFill>
                  <a:prstClr val="white"/>
                </a:solidFill>
                <a:latin typeface="Calibri" panose="020F0502020204030204" pitchFamily="34" charset="0"/>
                <a:cs typeface="Calibri" panose="020F0502020204030204" pitchFamily="34" charset="0"/>
              </a:rPr>
              <a:t>Tarea VIDA </a:t>
            </a:r>
            <a:endParaRPr kumimoji="0" lang="es-ES_tradnl" altLang="es-E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8 CuadroTexto"/>
          <p:cNvSpPr txBox="1"/>
          <p:nvPr/>
        </p:nvSpPr>
        <p:spPr>
          <a:xfrm>
            <a:off x="5976918" y="5200709"/>
            <a:ext cx="2786082" cy="923330"/>
          </a:xfrm>
          <a:prstGeom prst="rect">
            <a:avLst/>
          </a:prstGeom>
          <a:noFill/>
        </p:spPr>
        <p:txBody>
          <a:bodyPr wrap="square" rtlCol="0">
            <a:spAutoFit/>
          </a:bodyPr>
          <a:lstStyle/>
          <a:p>
            <a:r>
              <a:rPr lang="es-ES" sz="5400" b="1" dirty="0" smtClean="0">
                <a:solidFill>
                  <a:schemeClr val="bg1"/>
                </a:solidFill>
                <a:effectLst>
                  <a:outerShdw blurRad="38100" dist="38100" dir="2700000" algn="tl">
                    <a:srgbClr val="000000">
                      <a:alpha val="43137"/>
                    </a:srgbClr>
                  </a:outerShdw>
                </a:effectLst>
              </a:rPr>
              <a:t>2020</a:t>
            </a:r>
            <a:endParaRPr lang="es-ES" sz="8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138307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1219200" y="116632"/>
            <a:ext cx="7467600" cy="741873"/>
          </a:xfrm>
        </p:spPr>
        <p:txBody>
          <a:bodyPr/>
          <a:lstStyle/>
          <a:p>
            <a:r>
              <a:rPr lang="es-ES" sz="4000" dirty="0" err="1" smtClean="0"/>
              <a:t>Geoportal</a:t>
            </a:r>
            <a:endParaRPr lang="es-ES" sz="4000" dirty="0"/>
          </a:p>
        </p:txBody>
      </p:sp>
      <p:pic>
        <p:nvPicPr>
          <p:cNvPr id="2" name="Imagen 1"/>
          <p:cNvPicPr>
            <a:picLocks noChangeAspect="1"/>
          </p:cNvPicPr>
          <p:nvPr/>
        </p:nvPicPr>
        <p:blipFill>
          <a:blip r:embed="rId2"/>
          <a:stretch>
            <a:fillRect/>
          </a:stretch>
        </p:blipFill>
        <p:spPr>
          <a:xfrm>
            <a:off x="-6927" y="1447800"/>
            <a:ext cx="9216232" cy="5181600"/>
          </a:xfrm>
          <a:prstGeom prst="rect">
            <a:avLst/>
          </a:prstGeom>
        </p:spPr>
      </p:pic>
    </p:spTree>
    <p:extLst>
      <p:ext uri="{BB962C8B-B14F-4D97-AF65-F5344CB8AC3E}">
        <p14:creationId xmlns:p14="http://schemas.microsoft.com/office/powerpoint/2010/main" val="169222023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Catálogo de Metadatos</a:t>
            </a:r>
            <a:endParaRPr lang="en-US" dirty="0"/>
          </a:p>
        </p:txBody>
      </p:sp>
      <p:sp>
        <p:nvSpPr>
          <p:cNvPr id="3" name="Rectángulo 2"/>
          <p:cNvSpPr/>
          <p:nvPr/>
        </p:nvSpPr>
        <p:spPr>
          <a:xfrm>
            <a:off x="7924800" y="2667000"/>
            <a:ext cx="457200" cy="381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Rectángulo 4"/>
          <p:cNvSpPr/>
          <p:nvPr/>
        </p:nvSpPr>
        <p:spPr>
          <a:xfrm>
            <a:off x="7924800" y="2667000"/>
            <a:ext cx="457200" cy="381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6172200" y="2980460"/>
            <a:ext cx="1423988" cy="2476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p:cNvPicPr>
            <a:picLocks noChangeAspect="1"/>
          </p:cNvPicPr>
          <p:nvPr/>
        </p:nvPicPr>
        <p:blipFill>
          <a:blip r:embed="rId2"/>
          <a:stretch>
            <a:fillRect/>
          </a:stretch>
        </p:blipFill>
        <p:spPr>
          <a:xfrm>
            <a:off x="0" y="1524000"/>
            <a:ext cx="9144000" cy="5140990"/>
          </a:xfrm>
          <a:prstGeom prst="rect">
            <a:avLst/>
          </a:prstGeom>
        </p:spPr>
      </p:pic>
    </p:spTree>
    <p:extLst>
      <p:ext uri="{BB962C8B-B14F-4D97-AF65-F5344CB8AC3E}">
        <p14:creationId xmlns:p14="http://schemas.microsoft.com/office/powerpoint/2010/main" val="6357786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Catálogo de Metadatos</a:t>
            </a:r>
            <a:endParaRPr lang="en-US" dirty="0"/>
          </a:p>
        </p:txBody>
      </p:sp>
      <p:sp>
        <p:nvSpPr>
          <p:cNvPr id="3" name="Rectángulo 2"/>
          <p:cNvSpPr/>
          <p:nvPr/>
        </p:nvSpPr>
        <p:spPr>
          <a:xfrm>
            <a:off x="7924800" y="2667000"/>
            <a:ext cx="457200" cy="381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Rectángulo 4"/>
          <p:cNvSpPr/>
          <p:nvPr/>
        </p:nvSpPr>
        <p:spPr>
          <a:xfrm>
            <a:off x="7924800" y="2667000"/>
            <a:ext cx="457200" cy="381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6172200" y="2980460"/>
            <a:ext cx="1423988" cy="24765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p:cNvPicPr>
            <a:picLocks noChangeAspect="1"/>
          </p:cNvPicPr>
          <p:nvPr/>
        </p:nvPicPr>
        <p:blipFill>
          <a:blip r:embed="rId2"/>
          <a:stretch>
            <a:fillRect/>
          </a:stretch>
        </p:blipFill>
        <p:spPr>
          <a:xfrm>
            <a:off x="0" y="1524000"/>
            <a:ext cx="9166945" cy="5153890"/>
          </a:xfrm>
          <a:prstGeom prst="rect">
            <a:avLst/>
          </a:prstGeom>
        </p:spPr>
      </p:pic>
    </p:spTree>
    <p:extLst>
      <p:ext uri="{BB962C8B-B14F-4D97-AF65-F5344CB8AC3E}">
        <p14:creationId xmlns:p14="http://schemas.microsoft.com/office/powerpoint/2010/main" val="34842696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Mapas Estadísticos</a:t>
            </a:r>
            <a:endParaRPr lang="en-US" dirty="0"/>
          </a:p>
        </p:txBody>
      </p:sp>
      <p:pic>
        <p:nvPicPr>
          <p:cNvPr id="3" name="Imagen 2"/>
          <p:cNvPicPr>
            <a:picLocks noChangeAspect="1"/>
          </p:cNvPicPr>
          <p:nvPr/>
        </p:nvPicPr>
        <p:blipFill>
          <a:blip r:embed="rId2"/>
          <a:stretch>
            <a:fillRect/>
          </a:stretch>
        </p:blipFill>
        <p:spPr>
          <a:xfrm>
            <a:off x="0" y="1905000"/>
            <a:ext cx="9144000" cy="4057181"/>
          </a:xfrm>
          <a:prstGeom prst="rect">
            <a:avLst/>
          </a:prstGeom>
        </p:spPr>
      </p:pic>
    </p:spTree>
    <p:extLst>
      <p:ext uri="{BB962C8B-B14F-4D97-AF65-F5344CB8AC3E}">
        <p14:creationId xmlns:p14="http://schemas.microsoft.com/office/powerpoint/2010/main" val="296296433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Mapas Estadísticos</a:t>
            </a:r>
            <a:endParaRPr lang="en-US" dirty="0"/>
          </a:p>
        </p:txBody>
      </p:sp>
      <p:pic>
        <p:nvPicPr>
          <p:cNvPr id="4" name="Imagen 3"/>
          <p:cNvPicPr>
            <a:picLocks noChangeAspect="1"/>
          </p:cNvPicPr>
          <p:nvPr/>
        </p:nvPicPr>
        <p:blipFill>
          <a:blip r:embed="rId2"/>
          <a:stretch>
            <a:fillRect/>
          </a:stretch>
        </p:blipFill>
        <p:spPr>
          <a:xfrm>
            <a:off x="152400" y="1524000"/>
            <a:ext cx="8905980" cy="4746378"/>
          </a:xfrm>
          <a:prstGeom prst="rect">
            <a:avLst/>
          </a:prstGeom>
        </p:spPr>
      </p:pic>
    </p:spTree>
    <p:extLst>
      <p:ext uri="{BB962C8B-B14F-4D97-AF65-F5344CB8AC3E}">
        <p14:creationId xmlns:p14="http://schemas.microsoft.com/office/powerpoint/2010/main" val="371476025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Visor de Mapas</a:t>
            </a:r>
            <a:endParaRPr lang="en-US" dirty="0"/>
          </a:p>
        </p:txBody>
      </p:sp>
      <p:pic>
        <p:nvPicPr>
          <p:cNvPr id="3" name="Imagen 2"/>
          <p:cNvPicPr>
            <a:picLocks noChangeAspect="1"/>
          </p:cNvPicPr>
          <p:nvPr/>
        </p:nvPicPr>
        <p:blipFill>
          <a:blip r:embed="rId2"/>
          <a:stretch>
            <a:fillRect/>
          </a:stretch>
        </p:blipFill>
        <p:spPr>
          <a:xfrm>
            <a:off x="6927" y="1524000"/>
            <a:ext cx="9144000" cy="5140989"/>
          </a:xfrm>
          <a:prstGeom prst="rect">
            <a:avLst/>
          </a:prstGeom>
        </p:spPr>
      </p:pic>
    </p:spTree>
    <p:extLst>
      <p:ext uri="{BB962C8B-B14F-4D97-AF65-F5344CB8AC3E}">
        <p14:creationId xmlns:p14="http://schemas.microsoft.com/office/powerpoint/2010/main" val="326327248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Visor de Mapas</a:t>
            </a:r>
            <a:endParaRPr lang="en-US" dirty="0"/>
          </a:p>
        </p:txBody>
      </p:sp>
      <p:pic>
        <p:nvPicPr>
          <p:cNvPr id="4" name="Imagen 3"/>
          <p:cNvPicPr>
            <a:picLocks noChangeAspect="1"/>
          </p:cNvPicPr>
          <p:nvPr/>
        </p:nvPicPr>
        <p:blipFill>
          <a:blip r:embed="rId2"/>
          <a:stretch>
            <a:fillRect/>
          </a:stretch>
        </p:blipFill>
        <p:spPr>
          <a:xfrm>
            <a:off x="1" y="1488410"/>
            <a:ext cx="9144000" cy="5140990"/>
          </a:xfrm>
          <a:prstGeom prst="rect">
            <a:avLst/>
          </a:prstGeom>
        </p:spPr>
      </p:pic>
    </p:spTree>
    <p:extLst>
      <p:ext uri="{BB962C8B-B14F-4D97-AF65-F5344CB8AC3E}">
        <p14:creationId xmlns:p14="http://schemas.microsoft.com/office/powerpoint/2010/main" val="35149424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n-US"/>
          </a:p>
        </p:txBody>
      </p:sp>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2" name="Imagen 1"/>
          <p:cNvPicPr>
            <a:picLocks noChangeAspect="1"/>
          </p:cNvPicPr>
          <p:nvPr/>
        </p:nvPicPr>
        <p:blipFill>
          <a:blip r:embed="rId2"/>
          <a:stretch>
            <a:fillRect/>
          </a:stretch>
        </p:blipFill>
        <p:spPr>
          <a:xfrm>
            <a:off x="34636" y="1507883"/>
            <a:ext cx="9109364" cy="5121517"/>
          </a:xfrm>
          <a:prstGeom prst="rect">
            <a:avLst/>
          </a:prstGeom>
        </p:spPr>
      </p:pic>
    </p:spTree>
    <p:extLst>
      <p:ext uri="{BB962C8B-B14F-4D97-AF65-F5344CB8AC3E}">
        <p14:creationId xmlns:p14="http://schemas.microsoft.com/office/powerpoint/2010/main" val="17957818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3" name="Imagen 2"/>
          <p:cNvPicPr>
            <a:picLocks noChangeAspect="1"/>
          </p:cNvPicPr>
          <p:nvPr/>
        </p:nvPicPr>
        <p:blipFill>
          <a:blip r:embed="rId2"/>
          <a:stretch>
            <a:fillRect/>
          </a:stretch>
        </p:blipFill>
        <p:spPr>
          <a:xfrm>
            <a:off x="-12699" y="1481270"/>
            <a:ext cx="9156699" cy="5148129"/>
          </a:xfrm>
          <a:prstGeom prst="rect">
            <a:avLst/>
          </a:prstGeom>
        </p:spPr>
      </p:pic>
    </p:spTree>
    <p:extLst>
      <p:ext uri="{BB962C8B-B14F-4D97-AF65-F5344CB8AC3E}">
        <p14:creationId xmlns:p14="http://schemas.microsoft.com/office/powerpoint/2010/main" val="29153146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2" name="Imagen 1"/>
          <p:cNvPicPr>
            <a:picLocks noChangeAspect="1"/>
          </p:cNvPicPr>
          <p:nvPr/>
        </p:nvPicPr>
        <p:blipFill>
          <a:blip r:embed="rId2"/>
          <a:stretch>
            <a:fillRect/>
          </a:stretch>
        </p:blipFill>
        <p:spPr>
          <a:xfrm>
            <a:off x="0" y="1524000"/>
            <a:ext cx="9143999" cy="5140989"/>
          </a:xfrm>
          <a:prstGeom prst="rect">
            <a:avLst/>
          </a:prstGeom>
        </p:spPr>
      </p:pic>
    </p:spTree>
    <p:extLst>
      <p:ext uri="{BB962C8B-B14F-4D97-AF65-F5344CB8AC3E}">
        <p14:creationId xmlns:p14="http://schemas.microsoft.com/office/powerpoint/2010/main" val="11766347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Introducción</a:t>
            </a:r>
            <a:endParaRPr lang="es-ES" dirty="0"/>
          </a:p>
        </p:txBody>
      </p:sp>
      <p:sp>
        <p:nvSpPr>
          <p:cNvPr id="3" name="Marcador de contenido 2"/>
          <p:cNvSpPr>
            <a:spLocks noGrp="1"/>
          </p:cNvSpPr>
          <p:nvPr>
            <p:ph idx="1"/>
          </p:nvPr>
        </p:nvSpPr>
        <p:spPr>
          <a:xfrm>
            <a:off x="628650" y="2226469"/>
            <a:ext cx="7886700" cy="2787145"/>
          </a:xfrm>
        </p:spPr>
        <p:txBody>
          <a:bodyPr>
            <a:normAutofit lnSpcReduction="10000"/>
          </a:bodyPr>
          <a:lstStyle/>
          <a:p>
            <a:pPr marL="0" indent="0" algn="just">
              <a:buNone/>
            </a:pPr>
            <a:r>
              <a:rPr lang="es-ES" dirty="0" smtClean="0"/>
              <a:t>En </a:t>
            </a:r>
            <a:r>
              <a:rPr lang="es-ES" dirty="0"/>
              <a:t>la sociedad moderna existe un número creciente de información que está considerándose crítica para la toma de decisiones diarias. Como cada vez se hace asequible mayor cantidad de información en línea (“on-line”) que incluye algún contexto geográfico, la habilidad para descubrir y acceder a los recursos de datos geográficos para el uso en la visualización, planificación y toma de decisiones, es un requisito indispensable para apoyar a la sociedad..</a:t>
            </a:r>
            <a:endParaRPr lang="es-ES" dirty="0" smtClean="0"/>
          </a:p>
          <a:p>
            <a:pPr algn="just"/>
            <a:endParaRPr lang="es-ES" dirty="0" smtClean="0"/>
          </a:p>
          <a:p>
            <a:pPr algn="just"/>
            <a:endParaRPr lang="es-ES" dirty="0"/>
          </a:p>
        </p:txBody>
      </p:sp>
      <p:pic>
        <p:nvPicPr>
          <p:cNvPr id="6" name="Picture 2" descr="C:\Downloads\images.jpg"/>
          <p:cNvPicPr>
            <a:picLocks noChangeAspect="1" noChangeArrowheads="1"/>
          </p:cNvPicPr>
          <p:nvPr/>
        </p:nvPicPr>
        <p:blipFill>
          <a:blip r:embed="rId2"/>
          <a:srcRect/>
          <a:stretch>
            <a:fillRect/>
          </a:stretch>
        </p:blipFill>
        <p:spPr bwMode="auto">
          <a:xfrm>
            <a:off x="6555921" y="5013614"/>
            <a:ext cx="1981200" cy="1676400"/>
          </a:xfrm>
          <a:prstGeom prst="rect">
            <a:avLst/>
          </a:prstGeom>
          <a:noFill/>
        </p:spPr>
      </p:pic>
    </p:spTree>
    <p:extLst>
      <p:ext uri="{BB962C8B-B14F-4D97-AF65-F5344CB8AC3E}">
        <p14:creationId xmlns:p14="http://schemas.microsoft.com/office/powerpoint/2010/main" val="428063731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3" name="Marcador de contenido 2"/>
          <p:cNvPicPr>
            <a:picLocks noGrp="1" noChangeAspect="1"/>
          </p:cNvPicPr>
          <p:nvPr>
            <p:ph idx="1"/>
          </p:nvPr>
        </p:nvPicPr>
        <p:blipFill>
          <a:blip r:embed="rId2"/>
          <a:stretch>
            <a:fillRect/>
          </a:stretch>
        </p:blipFill>
        <p:spPr>
          <a:xfrm>
            <a:off x="4827" y="1447800"/>
            <a:ext cx="9139174" cy="5138277"/>
          </a:xfrm>
          <a:prstGeom prst="rect">
            <a:avLst/>
          </a:prstGeom>
        </p:spPr>
      </p:pic>
    </p:spTree>
    <p:extLst>
      <p:ext uri="{BB962C8B-B14F-4D97-AF65-F5344CB8AC3E}">
        <p14:creationId xmlns:p14="http://schemas.microsoft.com/office/powerpoint/2010/main" val="75798497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n-US"/>
          </a:p>
        </p:txBody>
      </p:sp>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4" name="Imagen 3"/>
          <p:cNvPicPr>
            <a:picLocks noChangeAspect="1"/>
          </p:cNvPicPr>
          <p:nvPr/>
        </p:nvPicPr>
        <p:blipFill>
          <a:blip r:embed="rId2"/>
          <a:stretch>
            <a:fillRect/>
          </a:stretch>
        </p:blipFill>
        <p:spPr>
          <a:xfrm>
            <a:off x="13855" y="1496200"/>
            <a:ext cx="9130145" cy="5133200"/>
          </a:xfrm>
          <a:prstGeom prst="rect">
            <a:avLst/>
          </a:prstGeom>
        </p:spPr>
      </p:pic>
    </p:spTree>
    <p:extLst>
      <p:ext uri="{BB962C8B-B14F-4D97-AF65-F5344CB8AC3E}">
        <p14:creationId xmlns:p14="http://schemas.microsoft.com/office/powerpoint/2010/main" val="8423947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2" name="Imagen 1"/>
          <p:cNvPicPr>
            <a:picLocks noChangeAspect="1"/>
          </p:cNvPicPr>
          <p:nvPr/>
        </p:nvPicPr>
        <p:blipFill>
          <a:blip r:embed="rId2"/>
          <a:stretch>
            <a:fillRect/>
          </a:stretch>
        </p:blipFill>
        <p:spPr>
          <a:xfrm>
            <a:off x="1" y="1488410"/>
            <a:ext cx="9144000" cy="5140990"/>
          </a:xfrm>
          <a:prstGeom prst="rect">
            <a:avLst/>
          </a:prstGeom>
        </p:spPr>
      </p:pic>
    </p:spTree>
    <p:extLst>
      <p:ext uri="{BB962C8B-B14F-4D97-AF65-F5344CB8AC3E}">
        <p14:creationId xmlns:p14="http://schemas.microsoft.com/office/powerpoint/2010/main" val="183341112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4" name="Imagen 3"/>
          <p:cNvPicPr>
            <a:picLocks noChangeAspect="1"/>
          </p:cNvPicPr>
          <p:nvPr/>
        </p:nvPicPr>
        <p:blipFill>
          <a:blip r:embed="rId2"/>
          <a:stretch>
            <a:fillRect/>
          </a:stretch>
        </p:blipFill>
        <p:spPr>
          <a:xfrm>
            <a:off x="0" y="1524000"/>
            <a:ext cx="9143999" cy="5140989"/>
          </a:xfrm>
          <a:prstGeom prst="rect">
            <a:avLst/>
          </a:prstGeom>
        </p:spPr>
      </p:pic>
    </p:spTree>
    <p:extLst>
      <p:ext uri="{BB962C8B-B14F-4D97-AF65-F5344CB8AC3E}">
        <p14:creationId xmlns:p14="http://schemas.microsoft.com/office/powerpoint/2010/main" val="30994151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n-US"/>
          </a:p>
        </p:txBody>
      </p:sp>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4" name="Imagen 3"/>
          <p:cNvPicPr>
            <a:picLocks noChangeAspect="1"/>
          </p:cNvPicPr>
          <p:nvPr/>
        </p:nvPicPr>
        <p:blipFill>
          <a:blip r:embed="rId2"/>
          <a:stretch>
            <a:fillRect/>
          </a:stretch>
        </p:blipFill>
        <p:spPr>
          <a:xfrm>
            <a:off x="0" y="1524000"/>
            <a:ext cx="9189408" cy="5166519"/>
          </a:xfrm>
          <a:prstGeom prst="rect">
            <a:avLst/>
          </a:prstGeom>
        </p:spPr>
      </p:pic>
    </p:spTree>
    <p:extLst>
      <p:ext uri="{BB962C8B-B14F-4D97-AF65-F5344CB8AC3E}">
        <p14:creationId xmlns:p14="http://schemas.microsoft.com/office/powerpoint/2010/main" val="179999407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3" name="Imagen 2"/>
          <p:cNvPicPr>
            <a:picLocks noChangeAspect="1"/>
          </p:cNvPicPr>
          <p:nvPr/>
        </p:nvPicPr>
        <p:blipFill>
          <a:blip r:embed="rId2"/>
          <a:stretch>
            <a:fillRect/>
          </a:stretch>
        </p:blipFill>
        <p:spPr>
          <a:xfrm>
            <a:off x="0" y="1426491"/>
            <a:ext cx="9141188" cy="5139409"/>
          </a:xfrm>
          <a:prstGeom prst="rect">
            <a:avLst/>
          </a:prstGeom>
        </p:spPr>
      </p:pic>
    </p:spTree>
    <p:extLst>
      <p:ext uri="{BB962C8B-B14F-4D97-AF65-F5344CB8AC3E}">
        <p14:creationId xmlns:p14="http://schemas.microsoft.com/office/powerpoint/2010/main" val="39857070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sp>
        <p:nvSpPr>
          <p:cNvPr id="2" name="Marcador de contenido 1"/>
          <p:cNvSpPr>
            <a:spLocks noGrp="1"/>
          </p:cNvSpPr>
          <p:nvPr>
            <p:ph idx="1"/>
          </p:nvPr>
        </p:nvSpPr>
        <p:spPr/>
        <p:txBody>
          <a:bodyPr/>
          <a:lstStyle/>
          <a:p>
            <a:endParaRPr lang="en-US"/>
          </a:p>
        </p:txBody>
      </p:sp>
      <p:pic>
        <p:nvPicPr>
          <p:cNvPr id="3" name="Imagen 2"/>
          <p:cNvPicPr>
            <a:picLocks noChangeAspect="1"/>
          </p:cNvPicPr>
          <p:nvPr/>
        </p:nvPicPr>
        <p:blipFill>
          <a:blip r:embed="rId2"/>
          <a:stretch>
            <a:fillRect/>
          </a:stretch>
        </p:blipFill>
        <p:spPr>
          <a:xfrm>
            <a:off x="6927" y="1492305"/>
            <a:ext cx="9137073" cy="5137095"/>
          </a:xfrm>
          <a:prstGeom prst="rect">
            <a:avLst/>
          </a:prstGeom>
        </p:spPr>
      </p:pic>
    </p:spTree>
    <p:extLst>
      <p:ext uri="{BB962C8B-B14F-4D97-AF65-F5344CB8AC3E}">
        <p14:creationId xmlns:p14="http://schemas.microsoft.com/office/powerpoint/2010/main" val="896843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187624" y="116632"/>
            <a:ext cx="7499176" cy="1080120"/>
          </a:xfrm>
          <a:prstGeom prst="rect">
            <a:avLst/>
          </a:prstGeom>
        </p:spPr>
        <p:txBody>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smtClean="0"/>
              <a:t>Visor de Mapas</a:t>
            </a:r>
            <a:endParaRPr lang="en-US" dirty="0"/>
          </a:p>
        </p:txBody>
      </p:sp>
      <p:pic>
        <p:nvPicPr>
          <p:cNvPr id="2" name="Imagen 1"/>
          <p:cNvPicPr>
            <a:picLocks noChangeAspect="1"/>
          </p:cNvPicPr>
          <p:nvPr/>
        </p:nvPicPr>
        <p:blipFill>
          <a:blip r:embed="rId2"/>
          <a:stretch>
            <a:fillRect/>
          </a:stretch>
        </p:blipFill>
        <p:spPr>
          <a:xfrm>
            <a:off x="-6928" y="1447799"/>
            <a:ext cx="9150927" cy="5144885"/>
          </a:xfrm>
          <a:prstGeom prst="rect">
            <a:avLst/>
          </a:prstGeom>
        </p:spPr>
      </p:pic>
    </p:spTree>
    <p:extLst>
      <p:ext uri="{BB962C8B-B14F-4D97-AF65-F5344CB8AC3E}">
        <p14:creationId xmlns:p14="http://schemas.microsoft.com/office/powerpoint/2010/main" val="20137388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sp>
        <p:nvSpPr>
          <p:cNvPr id="2" name="Marcador de contenido 1"/>
          <p:cNvSpPr>
            <a:spLocks noGrp="1"/>
          </p:cNvSpPr>
          <p:nvPr>
            <p:ph idx="1"/>
          </p:nvPr>
        </p:nvSpPr>
        <p:spPr/>
        <p:txBody>
          <a:bodyPr/>
          <a:lstStyle/>
          <a:p>
            <a:endParaRPr lang="en-US"/>
          </a:p>
        </p:txBody>
      </p:sp>
      <p:pic>
        <p:nvPicPr>
          <p:cNvPr id="3" name="Imagen 2"/>
          <p:cNvPicPr>
            <a:picLocks noChangeAspect="1"/>
          </p:cNvPicPr>
          <p:nvPr/>
        </p:nvPicPr>
        <p:blipFill>
          <a:blip r:embed="rId2"/>
          <a:stretch>
            <a:fillRect/>
          </a:stretch>
        </p:blipFill>
        <p:spPr>
          <a:xfrm>
            <a:off x="-1" y="1447799"/>
            <a:ext cx="9178636" cy="5160463"/>
          </a:xfrm>
          <a:prstGeom prst="rect">
            <a:avLst/>
          </a:prstGeom>
        </p:spPr>
      </p:pic>
    </p:spTree>
    <p:extLst>
      <p:ext uri="{BB962C8B-B14F-4D97-AF65-F5344CB8AC3E}">
        <p14:creationId xmlns:p14="http://schemas.microsoft.com/office/powerpoint/2010/main" val="7177725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2" name="Imagen 1"/>
          <p:cNvPicPr>
            <a:picLocks noChangeAspect="1"/>
          </p:cNvPicPr>
          <p:nvPr/>
        </p:nvPicPr>
        <p:blipFill>
          <a:blip r:embed="rId2"/>
          <a:stretch>
            <a:fillRect/>
          </a:stretch>
        </p:blipFill>
        <p:spPr>
          <a:xfrm>
            <a:off x="0" y="1524000"/>
            <a:ext cx="9144000" cy="5140990"/>
          </a:xfrm>
          <a:prstGeom prst="rect">
            <a:avLst/>
          </a:prstGeom>
        </p:spPr>
      </p:pic>
    </p:spTree>
    <p:extLst>
      <p:ext uri="{BB962C8B-B14F-4D97-AF65-F5344CB8AC3E}">
        <p14:creationId xmlns:p14="http://schemas.microsoft.com/office/powerpoint/2010/main" val="27969195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Conceptos</a:t>
            </a:r>
            <a:endParaRPr lang="es-ES" dirty="0"/>
          </a:p>
        </p:txBody>
      </p:sp>
      <p:sp>
        <p:nvSpPr>
          <p:cNvPr id="3" name="Marcador de contenido 2"/>
          <p:cNvSpPr>
            <a:spLocks noGrp="1"/>
          </p:cNvSpPr>
          <p:nvPr>
            <p:ph idx="1"/>
          </p:nvPr>
        </p:nvSpPr>
        <p:spPr>
          <a:xfrm>
            <a:off x="549852" y="1676400"/>
            <a:ext cx="7886700" cy="2514600"/>
          </a:xfrm>
        </p:spPr>
        <p:txBody>
          <a:bodyPr>
            <a:normAutofit/>
          </a:bodyPr>
          <a:lstStyle/>
          <a:p>
            <a:pPr marL="0" indent="0" algn="just">
              <a:buNone/>
            </a:pPr>
            <a:r>
              <a:rPr lang="es-ES" dirty="0"/>
              <a:t>Una Infraestructura de Datos Espaciales (IDE) abarca las políticas, tecnologías, estándares y recursos humanos necesarios para la efectiva recolección, administración, acceso, entrega y utilización de los datos espaciales a diferentes niveles en función de la toma de decisiones económicas, políticas y sociales, y del desarrollo sostenible</a:t>
            </a:r>
          </a:p>
        </p:txBody>
      </p:sp>
      <p:graphicFrame>
        <p:nvGraphicFramePr>
          <p:cNvPr id="8" name="Diagrama 7"/>
          <p:cNvGraphicFramePr/>
          <p:nvPr>
            <p:extLst>
              <p:ext uri="{D42A27DB-BD31-4B8C-83A1-F6EECF244321}">
                <p14:modId xmlns:p14="http://schemas.microsoft.com/office/powerpoint/2010/main" val="3527936438"/>
              </p:ext>
            </p:extLst>
          </p:nvPr>
        </p:nvGraphicFramePr>
        <p:xfrm>
          <a:off x="4191000" y="4343400"/>
          <a:ext cx="4238625" cy="2257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35515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sp>
        <p:nvSpPr>
          <p:cNvPr id="2" name="Marcador de contenido 1"/>
          <p:cNvSpPr>
            <a:spLocks noGrp="1"/>
          </p:cNvSpPr>
          <p:nvPr>
            <p:ph idx="1"/>
          </p:nvPr>
        </p:nvSpPr>
        <p:spPr/>
        <p:txBody>
          <a:bodyPr/>
          <a:lstStyle/>
          <a:p>
            <a:endParaRPr lang="en-US"/>
          </a:p>
        </p:txBody>
      </p:sp>
      <p:pic>
        <p:nvPicPr>
          <p:cNvPr id="3" name="Imagen 2"/>
          <p:cNvPicPr>
            <a:picLocks noChangeAspect="1"/>
          </p:cNvPicPr>
          <p:nvPr/>
        </p:nvPicPr>
        <p:blipFill>
          <a:blip r:embed="rId2"/>
          <a:stretch>
            <a:fillRect/>
          </a:stretch>
        </p:blipFill>
        <p:spPr>
          <a:xfrm>
            <a:off x="0" y="1447800"/>
            <a:ext cx="9144000" cy="5140990"/>
          </a:xfrm>
          <a:prstGeom prst="rect">
            <a:avLst/>
          </a:prstGeom>
        </p:spPr>
      </p:pic>
    </p:spTree>
    <p:extLst>
      <p:ext uri="{BB962C8B-B14F-4D97-AF65-F5344CB8AC3E}">
        <p14:creationId xmlns:p14="http://schemas.microsoft.com/office/powerpoint/2010/main" val="32475425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2" name="Imagen 1"/>
          <p:cNvPicPr>
            <a:picLocks noChangeAspect="1"/>
          </p:cNvPicPr>
          <p:nvPr/>
        </p:nvPicPr>
        <p:blipFill>
          <a:blip r:embed="rId2"/>
          <a:stretch>
            <a:fillRect/>
          </a:stretch>
        </p:blipFill>
        <p:spPr>
          <a:xfrm>
            <a:off x="1" y="1488411"/>
            <a:ext cx="9144000" cy="5140989"/>
          </a:xfrm>
          <a:prstGeom prst="rect">
            <a:avLst/>
          </a:prstGeom>
        </p:spPr>
      </p:pic>
    </p:spTree>
    <p:extLst>
      <p:ext uri="{BB962C8B-B14F-4D97-AF65-F5344CB8AC3E}">
        <p14:creationId xmlns:p14="http://schemas.microsoft.com/office/powerpoint/2010/main" val="381312494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2" name="Imagen 1"/>
          <p:cNvPicPr>
            <a:picLocks noChangeAspect="1"/>
          </p:cNvPicPr>
          <p:nvPr/>
        </p:nvPicPr>
        <p:blipFill>
          <a:blip r:embed="rId2"/>
          <a:stretch>
            <a:fillRect/>
          </a:stretch>
        </p:blipFill>
        <p:spPr>
          <a:xfrm>
            <a:off x="0" y="1524000"/>
            <a:ext cx="9144000" cy="5140990"/>
          </a:xfrm>
          <a:prstGeom prst="rect">
            <a:avLst/>
          </a:prstGeom>
        </p:spPr>
      </p:pic>
    </p:spTree>
    <p:extLst>
      <p:ext uri="{BB962C8B-B14F-4D97-AF65-F5344CB8AC3E}">
        <p14:creationId xmlns:p14="http://schemas.microsoft.com/office/powerpoint/2010/main" val="15819797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2" name="Imagen 1"/>
          <p:cNvPicPr>
            <a:picLocks noChangeAspect="1"/>
          </p:cNvPicPr>
          <p:nvPr/>
        </p:nvPicPr>
        <p:blipFill>
          <a:blip r:embed="rId2"/>
          <a:stretch>
            <a:fillRect/>
          </a:stretch>
        </p:blipFill>
        <p:spPr>
          <a:xfrm>
            <a:off x="1" y="1524000"/>
            <a:ext cx="9144000" cy="5140989"/>
          </a:xfrm>
          <a:prstGeom prst="rect">
            <a:avLst/>
          </a:prstGeom>
        </p:spPr>
      </p:pic>
      <p:pic>
        <p:nvPicPr>
          <p:cNvPr id="5" name="Imagen 4"/>
          <p:cNvPicPr>
            <a:picLocks noChangeAspect="1"/>
          </p:cNvPicPr>
          <p:nvPr/>
        </p:nvPicPr>
        <p:blipFill>
          <a:blip r:embed="rId3"/>
          <a:stretch>
            <a:fillRect/>
          </a:stretch>
        </p:blipFill>
        <p:spPr>
          <a:xfrm>
            <a:off x="1401430" y="1143000"/>
            <a:ext cx="7742570" cy="4353069"/>
          </a:xfrm>
          <a:prstGeom prst="rect">
            <a:avLst/>
          </a:prstGeom>
        </p:spPr>
      </p:pic>
    </p:spTree>
    <p:extLst>
      <p:ext uri="{BB962C8B-B14F-4D97-AF65-F5344CB8AC3E}">
        <p14:creationId xmlns:p14="http://schemas.microsoft.com/office/powerpoint/2010/main" val="377141394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7" name="Imagen 6"/>
          <p:cNvPicPr>
            <a:picLocks noChangeAspect="1"/>
          </p:cNvPicPr>
          <p:nvPr/>
        </p:nvPicPr>
        <p:blipFill>
          <a:blip r:embed="rId2"/>
          <a:stretch>
            <a:fillRect/>
          </a:stretch>
        </p:blipFill>
        <p:spPr>
          <a:xfrm>
            <a:off x="-6927" y="1408316"/>
            <a:ext cx="9150927" cy="5144884"/>
          </a:xfrm>
          <a:prstGeom prst="rect">
            <a:avLst/>
          </a:prstGeom>
        </p:spPr>
      </p:pic>
      <p:pic>
        <p:nvPicPr>
          <p:cNvPr id="5" name="Imagen 4"/>
          <p:cNvPicPr>
            <a:picLocks noChangeAspect="1"/>
          </p:cNvPicPr>
          <p:nvPr/>
        </p:nvPicPr>
        <p:blipFill>
          <a:blip r:embed="rId3"/>
          <a:stretch>
            <a:fillRect/>
          </a:stretch>
        </p:blipFill>
        <p:spPr>
          <a:xfrm>
            <a:off x="685800" y="2161308"/>
            <a:ext cx="8102600" cy="4620491"/>
          </a:xfrm>
          <a:prstGeom prst="rect">
            <a:avLst/>
          </a:prstGeom>
        </p:spPr>
      </p:pic>
    </p:spTree>
    <p:extLst>
      <p:ext uri="{BB962C8B-B14F-4D97-AF65-F5344CB8AC3E}">
        <p14:creationId xmlns:p14="http://schemas.microsoft.com/office/powerpoint/2010/main" val="3591241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4" name="Imagen 3"/>
          <p:cNvPicPr>
            <a:picLocks noChangeAspect="1"/>
          </p:cNvPicPr>
          <p:nvPr/>
        </p:nvPicPr>
        <p:blipFill>
          <a:blip r:embed="rId2"/>
          <a:stretch>
            <a:fillRect/>
          </a:stretch>
        </p:blipFill>
        <p:spPr>
          <a:xfrm>
            <a:off x="13019" y="1524000"/>
            <a:ext cx="9130981" cy="5133670"/>
          </a:xfrm>
          <a:prstGeom prst="rect">
            <a:avLst/>
          </a:prstGeom>
        </p:spPr>
      </p:pic>
    </p:spTree>
    <p:extLst>
      <p:ext uri="{BB962C8B-B14F-4D97-AF65-F5344CB8AC3E}">
        <p14:creationId xmlns:p14="http://schemas.microsoft.com/office/powerpoint/2010/main" val="165634325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1201479" y="-22989"/>
            <a:ext cx="7499176" cy="1080120"/>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accent4"/>
                </a:solidFill>
                <a:effectLst>
                  <a:outerShdw blurRad="63500" dist="38100" dir="5400000" algn="t" rotWithShape="0">
                    <a:prstClr val="black">
                      <a:alpha val="25000"/>
                    </a:prstClr>
                  </a:outerShdw>
                </a:effectLst>
                <a:latin typeface="+mn-lt"/>
                <a:ea typeface="+mj-ea"/>
                <a:cs typeface="+mj-cs"/>
              </a:defRPr>
            </a:lvl1pPr>
          </a:lstStyle>
          <a:p>
            <a:r>
              <a:rPr lang="es-US" dirty="0" smtClean="0"/>
              <a:t>Visor de Mapas</a:t>
            </a:r>
            <a:endParaRPr lang="en-US" dirty="0"/>
          </a:p>
        </p:txBody>
      </p:sp>
      <p:pic>
        <p:nvPicPr>
          <p:cNvPr id="2" name="Imagen 1"/>
          <p:cNvPicPr>
            <a:picLocks noChangeAspect="1"/>
          </p:cNvPicPr>
          <p:nvPr/>
        </p:nvPicPr>
        <p:blipFill>
          <a:blip r:embed="rId2"/>
          <a:stretch>
            <a:fillRect/>
          </a:stretch>
        </p:blipFill>
        <p:spPr>
          <a:xfrm>
            <a:off x="0" y="1524000"/>
            <a:ext cx="9144000" cy="5140990"/>
          </a:xfrm>
          <a:prstGeom prst="rect">
            <a:avLst/>
          </a:prstGeom>
        </p:spPr>
      </p:pic>
    </p:spTree>
    <p:extLst>
      <p:ext uri="{BB962C8B-B14F-4D97-AF65-F5344CB8AC3E}">
        <p14:creationId xmlns:p14="http://schemas.microsoft.com/office/powerpoint/2010/main" val="226675166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Servicios</a:t>
            </a:r>
            <a:endParaRPr lang="en-US" dirty="0"/>
          </a:p>
        </p:txBody>
      </p:sp>
      <p:pic>
        <p:nvPicPr>
          <p:cNvPr id="5" name="Imagen 4"/>
          <p:cNvPicPr>
            <a:picLocks noChangeAspect="1"/>
          </p:cNvPicPr>
          <p:nvPr/>
        </p:nvPicPr>
        <p:blipFill>
          <a:blip r:embed="rId2"/>
          <a:stretch>
            <a:fillRect/>
          </a:stretch>
        </p:blipFill>
        <p:spPr>
          <a:xfrm>
            <a:off x="457200" y="2057400"/>
            <a:ext cx="4181422" cy="1433513"/>
          </a:xfrm>
          <a:prstGeom prst="rect">
            <a:avLst/>
          </a:prstGeom>
        </p:spPr>
      </p:pic>
      <p:grpSp>
        <p:nvGrpSpPr>
          <p:cNvPr id="6" name="11 Grupo"/>
          <p:cNvGrpSpPr/>
          <p:nvPr/>
        </p:nvGrpSpPr>
        <p:grpSpPr>
          <a:xfrm>
            <a:off x="1262047" y="4038600"/>
            <a:ext cx="2571728" cy="2456543"/>
            <a:chOff x="1714500" y="847725"/>
            <a:chExt cx="5684838" cy="5510213"/>
          </a:xfrm>
        </p:grpSpPr>
        <p:pic>
          <p:nvPicPr>
            <p:cNvPr id="7" name="5 Imagen" descr="tt.jpg"/>
            <p:cNvPicPr>
              <a:picLocks noChangeAspect="1"/>
            </p:cNvPicPr>
            <p:nvPr/>
          </p:nvPicPr>
          <p:blipFill>
            <a:blip r:embed="rId3" cstate="print"/>
            <a:srcRect/>
            <a:stretch>
              <a:fillRect/>
            </a:stretch>
          </p:blipFill>
          <p:spPr bwMode="auto">
            <a:xfrm>
              <a:off x="1747838" y="3886200"/>
              <a:ext cx="2438400" cy="2438400"/>
            </a:xfrm>
            <a:prstGeom prst="rect">
              <a:avLst/>
            </a:prstGeom>
            <a:noFill/>
            <a:ln w="9525">
              <a:noFill/>
              <a:miter lim="800000"/>
              <a:headEnd/>
              <a:tailEnd/>
            </a:ln>
          </p:spPr>
        </p:pic>
        <p:pic>
          <p:nvPicPr>
            <p:cNvPr id="8" name="6 Imagen" descr="tq.jpg"/>
            <p:cNvPicPr>
              <a:picLocks noChangeAspect="1"/>
            </p:cNvPicPr>
            <p:nvPr/>
          </p:nvPicPr>
          <p:blipFill>
            <a:blip r:embed="rId4" cstate="print"/>
            <a:srcRect/>
            <a:stretch>
              <a:fillRect/>
            </a:stretch>
          </p:blipFill>
          <p:spPr bwMode="auto">
            <a:xfrm>
              <a:off x="1714500" y="847725"/>
              <a:ext cx="2438400" cy="2438400"/>
            </a:xfrm>
            <a:prstGeom prst="rect">
              <a:avLst/>
            </a:prstGeom>
            <a:noFill/>
            <a:ln w="9525">
              <a:noFill/>
              <a:miter lim="800000"/>
              <a:headEnd/>
              <a:tailEnd/>
            </a:ln>
          </p:spPr>
        </p:pic>
        <p:pic>
          <p:nvPicPr>
            <p:cNvPr id="9" name="7 Imagen" descr="tr.jpg"/>
            <p:cNvPicPr>
              <a:picLocks noChangeAspect="1"/>
            </p:cNvPicPr>
            <p:nvPr/>
          </p:nvPicPr>
          <p:blipFill>
            <a:blip r:embed="rId5" cstate="print"/>
            <a:srcRect/>
            <a:stretch>
              <a:fillRect/>
            </a:stretch>
          </p:blipFill>
          <p:spPr bwMode="auto">
            <a:xfrm>
              <a:off x="4929188" y="847725"/>
              <a:ext cx="2438400" cy="2438400"/>
            </a:xfrm>
            <a:prstGeom prst="rect">
              <a:avLst/>
            </a:prstGeom>
            <a:noFill/>
            <a:ln w="9525">
              <a:noFill/>
              <a:miter lim="800000"/>
              <a:headEnd/>
              <a:tailEnd/>
            </a:ln>
          </p:spPr>
        </p:pic>
        <p:pic>
          <p:nvPicPr>
            <p:cNvPr id="10" name="8 Imagen" descr="ts.jpg"/>
            <p:cNvPicPr>
              <a:picLocks noChangeAspect="1"/>
            </p:cNvPicPr>
            <p:nvPr/>
          </p:nvPicPr>
          <p:blipFill>
            <a:blip r:embed="rId6" cstate="print"/>
            <a:srcRect/>
            <a:stretch>
              <a:fillRect/>
            </a:stretch>
          </p:blipFill>
          <p:spPr bwMode="auto">
            <a:xfrm>
              <a:off x="4960938" y="3919538"/>
              <a:ext cx="2438400" cy="2438400"/>
            </a:xfrm>
            <a:prstGeom prst="rect">
              <a:avLst/>
            </a:prstGeom>
            <a:noFill/>
            <a:ln w="9525">
              <a:noFill/>
              <a:miter lim="800000"/>
              <a:headEnd/>
              <a:tailEnd/>
            </a:ln>
          </p:spPr>
        </p:pic>
        <p:pic>
          <p:nvPicPr>
            <p:cNvPr id="11" name="17 Imagen" descr="t.jpg"/>
            <p:cNvPicPr>
              <a:picLocks noChangeAspect="1"/>
            </p:cNvPicPr>
            <p:nvPr/>
          </p:nvPicPr>
          <p:blipFill>
            <a:blip r:embed="rId7" cstate="print"/>
            <a:srcRect/>
            <a:stretch>
              <a:fillRect/>
            </a:stretch>
          </p:blipFill>
          <p:spPr bwMode="auto">
            <a:xfrm>
              <a:off x="3357563" y="2276475"/>
              <a:ext cx="2438400" cy="2438400"/>
            </a:xfrm>
            <a:prstGeom prst="rect">
              <a:avLst/>
            </a:prstGeom>
            <a:noFill/>
            <a:ln w="9525">
              <a:solidFill>
                <a:schemeClr val="bg1"/>
              </a:solidFill>
              <a:miter lim="800000"/>
              <a:headEnd/>
              <a:tailEnd/>
            </a:ln>
          </p:spPr>
        </p:pic>
      </p:grpSp>
      <p:graphicFrame>
        <p:nvGraphicFramePr>
          <p:cNvPr id="12" name="Diagrama 11"/>
          <p:cNvGraphicFramePr/>
          <p:nvPr>
            <p:extLst/>
          </p:nvPr>
        </p:nvGraphicFramePr>
        <p:xfrm>
          <a:off x="4953000" y="4038600"/>
          <a:ext cx="3505200" cy="22999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p:cNvSpPr txBox="1"/>
          <p:nvPr/>
        </p:nvSpPr>
        <p:spPr>
          <a:xfrm>
            <a:off x="2005342" y="1660359"/>
            <a:ext cx="3106178" cy="369332"/>
          </a:xfrm>
          <a:prstGeom prst="rect">
            <a:avLst/>
          </a:prstGeom>
          <a:noFill/>
        </p:spPr>
        <p:txBody>
          <a:bodyPr wrap="square" rtlCol="0">
            <a:spAutoFit/>
          </a:bodyPr>
          <a:lstStyle/>
          <a:p>
            <a:r>
              <a:rPr lang="es-US" dirty="0" smtClean="0"/>
              <a:t>Mapas, Rutas, Direcciones</a:t>
            </a:r>
            <a:endParaRPr lang="en-US" dirty="0"/>
          </a:p>
        </p:txBody>
      </p:sp>
      <p:sp>
        <p:nvSpPr>
          <p:cNvPr id="14" name="CuadroTexto 13"/>
          <p:cNvSpPr txBox="1"/>
          <p:nvPr/>
        </p:nvSpPr>
        <p:spPr>
          <a:xfrm>
            <a:off x="588742" y="3497831"/>
            <a:ext cx="1197764" cy="369332"/>
          </a:xfrm>
          <a:prstGeom prst="rect">
            <a:avLst/>
          </a:prstGeom>
          <a:noFill/>
        </p:spPr>
        <p:txBody>
          <a:bodyPr wrap="none" rtlCol="0">
            <a:spAutoFit/>
          </a:bodyPr>
          <a:lstStyle/>
          <a:p>
            <a:r>
              <a:rPr lang="es-US" dirty="0" smtClean="0"/>
              <a:t>Imágenes</a:t>
            </a:r>
            <a:endParaRPr lang="en-US" dirty="0"/>
          </a:p>
        </p:txBody>
      </p:sp>
      <p:sp>
        <p:nvSpPr>
          <p:cNvPr id="15" name="CuadroTexto 14"/>
          <p:cNvSpPr txBox="1"/>
          <p:nvPr/>
        </p:nvSpPr>
        <p:spPr>
          <a:xfrm>
            <a:off x="5715000" y="3682497"/>
            <a:ext cx="2133918" cy="369332"/>
          </a:xfrm>
          <a:prstGeom prst="rect">
            <a:avLst/>
          </a:prstGeom>
          <a:noFill/>
        </p:spPr>
        <p:txBody>
          <a:bodyPr wrap="none" rtlCol="0">
            <a:spAutoFit/>
          </a:bodyPr>
          <a:lstStyle/>
          <a:p>
            <a:r>
              <a:rPr lang="es-US" dirty="0" err="1" smtClean="0"/>
              <a:t>Geoprocesamiento</a:t>
            </a:r>
            <a:endParaRPr lang="en-US" dirty="0"/>
          </a:p>
        </p:txBody>
      </p:sp>
      <p:sp>
        <p:nvSpPr>
          <p:cNvPr id="16" name="CuadroTexto 15"/>
          <p:cNvSpPr txBox="1"/>
          <p:nvPr/>
        </p:nvSpPr>
        <p:spPr>
          <a:xfrm>
            <a:off x="7048837" y="1637217"/>
            <a:ext cx="1261884" cy="369332"/>
          </a:xfrm>
          <a:prstGeom prst="rect">
            <a:avLst/>
          </a:prstGeom>
          <a:noFill/>
        </p:spPr>
        <p:txBody>
          <a:bodyPr wrap="none" rtlCol="0">
            <a:spAutoFit/>
          </a:bodyPr>
          <a:lstStyle/>
          <a:p>
            <a:r>
              <a:rPr lang="es-US" dirty="0" smtClean="0"/>
              <a:t>Metadatos</a:t>
            </a:r>
            <a:endParaRPr lang="en-US" dirty="0"/>
          </a:p>
        </p:txBody>
      </p:sp>
      <p:pic>
        <p:nvPicPr>
          <p:cNvPr id="3" name="Imagen 2"/>
          <p:cNvPicPr>
            <a:picLocks noChangeAspect="1"/>
          </p:cNvPicPr>
          <p:nvPr/>
        </p:nvPicPr>
        <p:blipFill>
          <a:blip r:embed="rId13"/>
          <a:stretch>
            <a:fillRect/>
          </a:stretch>
        </p:blipFill>
        <p:spPr>
          <a:xfrm>
            <a:off x="5253196" y="2146661"/>
            <a:ext cx="3057525" cy="1447800"/>
          </a:xfrm>
          <a:prstGeom prst="rect">
            <a:avLst/>
          </a:prstGeom>
        </p:spPr>
      </p:pic>
    </p:spTree>
    <p:extLst>
      <p:ext uri="{BB962C8B-B14F-4D97-AF65-F5344CB8AC3E}">
        <p14:creationId xmlns:p14="http://schemas.microsoft.com/office/powerpoint/2010/main" val="43339580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Servicios (WPS, TJS)</a:t>
            </a:r>
            <a:endParaRPr lang="en-US" dirty="0"/>
          </a:p>
        </p:txBody>
      </p:sp>
      <p:pic>
        <p:nvPicPr>
          <p:cNvPr id="4" name="Imagen 3"/>
          <p:cNvPicPr>
            <a:picLocks noChangeAspect="1"/>
          </p:cNvPicPr>
          <p:nvPr/>
        </p:nvPicPr>
        <p:blipFill>
          <a:blip r:embed="rId2"/>
          <a:stretch>
            <a:fillRect/>
          </a:stretch>
        </p:blipFill>
        <p:spPr>
          <a:xfrm>
            <a:off x="376990" y="2107647"/>
            <a:ext cx="2975811" cy="1804221"/>
          </a:xfrm>
          <a:prstGeom prst="rect">
            <a:avLst/>
          </a:prstGeom>
        </p:spPr>
      </p:pic>
      <p:pic>
        <p:nvPicPr>
          <p:cNvPr id="5" name="Imagen 4"/>
          <p:cNvPicPr>
            <a:picLocks noChangeAspect="1"/>
          </p:cNvPicPr>
          <p:nvPr/>
        </p:nvPicPr>
        <p:blipFill>
          <a:blip r:embed="rId3"/>
          <a:stretch>
            <a:fillRect/>
          </a:stretch>
        </p:blipFill>
        <p:spPr>
          <a:xfrm>
            <a:off x="4543926" y="4175084"/>
            <a:ext cx="4399781" cy="2171681"/>
          </a:xfrm>
          <a:prstGeom prst="rect">
            <a:avLst/>
          </a:prstGeom>
        </p:spPr>
      </p:pic>
      <p:pic>
        <p:nvPicPr>
          <p:cNvPr id="6" name="Imagen 5"/>
          <p:cNvPicPr>
            <a:picLocks noChangeAspect="1"/>
          </p:cNvPicPr>
          <p:nvPr/>
        </p:nvPicPr>
        <p:blipFill>
          <a:blip r:embed="rId4"/>
          <a:stretch>
            <a:fillRect/>
          </a:stretch>
        </p:blipFill>
        <p:spPr>
          <a:xfrm>
            <a:off x="180474" y="4155031"/>
            <a:ext cx="4031225" cy="2191734"/>
          </a:xfrm>
          <a:prstGeom prst="rect">
            <a:avLst/>
          </a:prstGeom>
        </p:spPr>
      </p:pic>
      <p:pic>
        <p:nvPicPr>
          <p:cNvPr id="7" name="Marcador de contenido 6"/>
          <p:cNvPicPr>
            <a:picLocks noGrp="1" noChangeAspect="1"/>
          </p:cNvPicPr>
          <p:nvPr>
            <p:ph idx="1"/>
          </p:nvPr>
        </p:nvPicPr>
        <p:blipFill>
          <a:blip r:embed="rId5"/>
          <a:stretch>
            <a:fillRect/>
          </a:stretch>
        </p:blipFill>
        <p:spPr>
          <a:xfrm>
            <a:off x="4529009" y="1828800"/>
            <a:ext cx="4310191" cy="2106290"/>
          </a:xfrm>
          <a:prstGeom prst="rect">
            <a:avLst/>
          </a:prstGeom>
        </p:spPr>
      </p:pic>
    </p:spTree>
    <p:extLst>
      <p:ext uri="{BB962C8B-B14F-4D97-AF65-F5344CB8AC3E}">
        <p14:creationId xmlns:p14="http://schemas.microsoft.com/office/powerpoint/2010/main" val="65536605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7 Imagen"/>
          <p:cNvPicPr/>
          <p:nvPr/>
        </p:nvPicPr>
        <p:blipFill>
          <a:blip r:embed="rId3" cstate="print">
            <a:grayscl/>
            <a:extLst>
              <a:ext uri="{BEBA8EAE-BF5A-486C-A8C5-ECC9F3942E4B}">
                <a14:imgProps xmlns:a14="http://schemas.microsoft.com/office/drawing/2010/main">
                  <a14:imgLayer r:embed="rId4">
                    <a14:imgEffect>
                      <a14:backgroundRemoval t="0" b="99315" l="0" r="100000">
                        <a14:backgroundMark x1="8943" y1="4110" x2="8943" y2="4110"/>
                        <a14:backgroundMark x1="91870" y1="19863" x2="91870" y2="19863"/>
                        <a14:backgroundMark x1="95935" y1="36301" x2="95935" y2="36301"/>
                        <a14:backgroundMark x1="96748" y1="61644" x2="96748" y2="61644"/>
                        <a14:backgroundMark x1="4878" y1="41781" x2="4878" y2="41781"/>
                        <a14:backgroundMark x1="73984" y1="6849" x2="73984" y2="6849"/>
                        <a14:backgroundMark x1="58537" y1="2055" x2="58537" y2="2055"/>
                        <a14:backgroundMark x1="37398" y1="4110" x2="37398" y2="4110"/>
                        <a14:backgroundMark x1="26829" y1="8904" x2="26829" y2="8904"/>
                        <a14:backgroundMark x1="4878" y1="22603" x2="4878" y2="22603"/>
                        <a14:backgroundMark x1="4065" y1="69178" x2="4065" y2="69178"/>
                        <a14:backgroundMark x1="2439" y1="59589" x2="2439" y2="59589"/>
                        <a14:backgroundMark x1="4065" y1="33562" x2="4065" y2="33562"/>
                        <a14:backgroundMark x1="95935" y1="54795" x2="95935" y2="54795"/>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7083891" y="836712"/>
            <a:ext cx="512445" cy="604520"/>
          </a:xfrm>
          <a:prstGeom prst="rect">
            <a:avLst/>
          </a:prstGeom>
          <a:noFill/>
          <a:ln>
            <a:noFill/>
          </a:ln>
          <a:effectLst>
            <a:softEdge rad="12700"/>
          </a:effectLst>
        </p:spPr>
      </p:pic>
      <p:pic>
        <p:nvPicPr>
          <p:cNvPr id="6" name="3 Imagen" descr="Descripción: Logo calidad.jpg"/>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336" y="836712"/>
            <a:ext cx="474345" cy="542925"/>
          </a:xfrm>
          <a:prstGeom prst="rect">
            <a:avLst/>
          </a:prstGeom>
          <a:noFill/>
        </p:spPr>
      </p:pic>
      <p:sp>
        <p:nvSpPr>
          <p:cNvPr id="10" name="Rectángulo 9"/>
          <p:cNvSpPr/>
          <p:nvPr/>
        </p:nvSpPr>
        <p:spPr>
          <a:xfrm>
            <a:off x="457200" y="2963169"/>
            <a:ext cx="830580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s-ES" sz="4000" b="1" i="0" u="none" strike="noStrike" kern="1200" cap="none" spc="0" normalizeH="0" baseline="0" noProof="0" dirty="0" smtClean="0">
                <a:ln>
                  <a:noFill/>
                </a:ln>
                <a:solidFill>
                  <a:prstClr val="white"/>
                </a:solidFill>
                <a:effectLst/>
                <a:uLnTx/>
                <a:uFillTx/>
                <a:latin typeface="Calibri" panose="020F0502020204030204" pitchFamily="34" charset="0"/>
                <a:cs typeface="Calibri" panose="020F0502020204030204" pitchFamily="34" charset="0"/>
              </a:rPr>
              <a:t>Infraestructuras de Datos Espaciales</a:t>
            </a:r>
          </a:p>
          <a:p>
            <a:pPr marL="0" marR="0" lvl="0" indent="0" algn="ctr" defTabSz="914400" rtl="0" eaLnBrk="1" fontAlgn="auto" latinLnBrk="0" hangingPunct="1">
              <a:lnSpc>
                <a:spcPct val="100000"/>
              </a:lnSpc>
              <a:spcBef>
                <a:spcPts val="0"/>
              </a:spcBef>
              <a:spcAft>
                <a:spcPts val="1200"/>
              </a:spcAft>
              <a:buClrTx/>
              <a:buSzTx/>
              <a:buFontTx/>
              <a:buNone/>
              <a:tabLst/>
              <a:defRPr/>
            </a:pPr>
            <a:r>
              <a:rPr lang="es-ES" altLang="es-ES" sz="4000" b="1" dirty="0" smtClean="0">
                <a:solidFill>
                  <a:prstClr val="white"/>
                </a:solidFill>
                <a:latin typeface="Calibri" panose="020F0502020204030204" pitchFamily="34" charset="0"/>
                <a:cs typeface="Calibri" panose="020F0502020204030204" pitchFamily="34" charset="0"/>
              </a:rPr>
              <a:t>Tarea VIDA</a:t>
            </a:r>
            <a:endParaRPr kumimoji="0" lang="es-ES_tradnl" altLang="es-E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8 CuadroTexto"/>
          <p:cNvSpPr txBox="1"/>
          <p:nvPr/>
        </p:nvSpPr>
        <p:spPr>
          <a:xfrm>
            <a:off x="5976918" y="5200709"/>
            <a:ext cx="2786082" cy="923330"/>
          </a:xfrm>
          <a:prstGeom prst="rect">
            <a:avLst/>
          </a:prstGeom>
          <a:noFill/>
        </p:spPr>
        <p:txBody>
          <a:bodyPr wrap="square" rtlCol="0">
            <a:spAutoFit/>
          </a:bodyPr>
          <a:lstStyle/>
          <a:p>
            <a:r>
              <a:rPr lang="es-ES" sz="5400" b="1" dirty="0" smtClean="0">
                <a:solidFill>
                  <a:schemeClr val="bg1"/>
                </a:solidFill>
                <a:effectLst>
                  <a:outerShdw blurRad="38100" dist="38100" dir="2700000" algn="tl">
                    <a:srgbClr val="000000">
                      <a:alpha val="43137"/>
                    </a:srgbClr>
                  </a:outerShdw>
                </a:effectLst>
              </a:rPr>
              <a:t>2020</a:t>
            </a:r>
            <a:endParaRPr lang="es-ES" sz="8000" b="1" dirty="0">
              <a:solidFill>
                <a:schemeClr val="bg1"/>
              </a:solidFill>
              <a:effectLst>
                <a:outerShdw blurRad="38100" dist="38100" dir="2700000" algn="tl">
                  <a:srgbClr val="000000">
                    <a:alpha val="43137"/>
                  </a:srgbClr>
                </a:outerShdw>
              </a:effectLst>
            </a:endParaRPr>
          </a:p>
        </p:txBody>
      </p:sp>
      <p:sp>
        <p:nvSpPr>
          <p:cNvPr id="8" name="Rectángulo 1"/>
          <p:cNvSpPr/>
          <p:nvPr/>
        </p:nvSpPr>
        <p:spPr>
          <a:xfrm>
            <a:off x="228600" y="6110184"/>
            <a:ext cx="2743200" cy="646331"/>
          </a:xfrm>
          <a:prstGeom prst="rect">
            <a:avLst/>
          </a:prstGeom>
        </p:spPr>
        <p:txBody>
          <a:bodyPr wrap="square">
            <a:spAutoFit/>
          </a:bodyPr>
          <a:lstStyle/>
          <a:p>
            <a:pPr>
              <a:spcAft>
                <a:spcPts val="0"/>
              </a:spcAft>
            </a:pPr>
            <a:r>
              <a:rPr lang="es-ES" dirty="0" smtClean="0">
                <a:solidFill>
                  <a:schemeClr val="bg1"/>
                </a:solidFill>
                <a:latin typeface="Calibri" panose="020F0502020204030204" pitchFamily="34" charset="0"/>
                <a:ea typeface="Calibri" panose="020F0502020204030204" pitchFamily="34" charset="0"/>
                <a:cs typeface="Arial" panose="020B0604020202020204" pitchFamily="34" charset="0"/>
              </a:rPr>
              <a:t>Rafael Cruz Iglesias</a:t>
            </a:r>
          </a:p>
          <a:p>
            <a:pPr>
              <a:spcAft>
                <a:spcPts val="0"/>
              </a:spcAft>
            </a:pPr>
            <a:r>
              <a:rPr lang="es-ES" dirty="0" smtClean="0">
                <a:solidFill>
                  <a:schemeClr val="bg1"/>
                </a:solidFill>
                <a:latin typeface="Calibri" panose="020F0502020204030204" pitchFamily="34" charset="0"/>
                <a:ea typeface="Calibri" panose="020F0502020204030204" pitchFamily="34" charset="0"/>
                <a:cs typeface="Arial" panose="020B0604020202020204" pitchFamily="34" charset="0"/>
              </a:rPr>
              <a:t>rcruz@geomix.geocuba.cu</a:t>
            </a:r>
            <a:endParaRPr lang="es-ES" sz="2000" dirty="0">
              <a:solidFill>
                <a:schemeClr val="bg1"/>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0643354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Principios</a:t>
            </a:r>
            <a:endParaRPr lang="en-US" dirty="0"/>
          </a:p>
        </p:txBody>
      </p:sp>
      <p:sp>
        <p:nvSpPr>
          <p:cNvPr id="3" name="Marcador de contenido 2"/>
          <p:cNvSpPr>
            <a:spLocks noGrp="1"/>
          </p:cNvSpPr>
          <p:nvPr>
            <p:ph idx="1"/>
          </p:nvPr>
        </p:nvSpPr>
        <p:spPr/>
        <p:txBody>
          <a:bodyPr>
            <a:normAutofit lnSpcReduction="10000"/>
          </a:bodyPr>
          <a:lstStyle/>
          <a:p>
            <a:r>
              <a:rPr lang="es-ES" b="1" dirty="0" smtClean="0"/>
              <a:t>Abierta</a:t>
            </a:r>
            <a:r>
              <a:rPr lang="es-ES" dirty="0"/>
              <a:t>: Estará basada sobre especificaciones estándares y abiertas para transacciones operacionales e intercambio de información</a:t>
            </a:r>
          </a:p>
          <a:p>
            <a:r>
              <a:rPr lang="es-ES" b="1" dirty="0" smtClean="0"/>
              <a:t>Transparente</a:t>
            </a:r>
            <a:r>
              <a:rPr lang="es-ES" dirty="0"/>
              <a:t>: Permitirá a los usuarios el acceso a datos y servicios de forma clara, sin mostrar las complejidades de la infraestructura tecnológica y de información subyacente.</a:t>
            </a:r>
          </a:p>
          <a:p>
            <a:r>
              <a:rPr lang="es-ES" b="1" dirty="0" smtClean="0"/>
              <a:t>Cooperativa</a:t>
            </a:r>
            <a:r>
              <a:rPr lang="es-ES" dirty="0"/>
              <a:t>: Facilitará la cooperación e interoperabilidad de las organizaciones participantes. </a:t>
            </a:r>
          </a:p>
          <a:p>
            <a:r>
              <a:rPr lang="es-ES" b="1" dirty="0" smtClean="0"/>
              <a:t>Dinámica</a:t>
            </a:r>
            <a:r>
              <a:rPr lang="es-ES" dirty="0"/>
              <a:t>: Evolucionará a la medida que encuentre nuevos requerimientos cambiantes de los usuarios. </a:t>
            </a:r>
          </a:p>
          <a:p>
            <a:r>
              <a:rPr lang="es-ES" b="1" dirty="0" smtClean="0"/>
              <a:t>Oportuna</a:t>
            </a:r>
            <a:r>
              <a:rPr lang="es-ES" dirty="0"/>
              <a:t>: Definirá y recomendará tecnologías y servicios que soportarán respuesta oportuna y en tiempo real.</a:t>
            </a:r>
          </a:p>
          <a:p>
            <a:endParaRPr lang="en-US" dirty="0"/>
          </a:p>
        </p:txBody>
      </p:sp>
    </p:spTree>
    <p:extLst>
      <p:ext uri="{BB962C8B-B14F-4D97-AF65-F5344CB8AC3E}">
        <p14:creationId xmlns:p14="http://schemas.microsoft.com/office/powerpoint/2010/main" val="4787408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S" dirty="0" smtClean="0"/>
              <a:t>Aumenta </a:t>
            </a:r>
            <a:r>
              <a:rPr lang="es-ES" dirty="0"/>
              <a:t>la disponibilidad de datos espaciales y su </a:t>
            </a:r>
            <a:r>
              <a:rPr lang="es-ES" dirty="0" smtClean="0"/>
              <a:t>usabilidad.</a:t>
            </a:r>
            <a:endParaRPr lang="es-ES" dirty="0"/>
          </a:p>
          <a:p>
            <a:r>
              <a:rPr lang="es-ES" dirty="0" smtClean="0"/>
              <a:t>Evita </a:t>
            </a:r>
            <a:r>
              <a:rPr lang="es-ES" dirty="0"/>
              <a:t>la duplicación de esfuerzos </a:t>
            </a:r>
            <a:r>
              <a:rPr lang="es-ES" dirty="0" smtClean="0"/>
              <a:t>asociados </a:t>
            </a:r>
            <a:r>
              <a:rPr lang="es-ES" dirty="0"/>
              <a:t>con la generación y mantenimiento de datos</a:t>
            </a:r>
            <a:r>
              <a:rPr lang="es-ES" dirty="0" smtClean="0"/>
              <a:t>.</a:t>
            </a:r>
          </a:p>
          <a:p>
            <a:r>
              <a:rPr lang="es-ES" dirty="0" smtClean="0"/>
              <a:t>Posibilita la integración </a:t>
            </a:r>
            <a:r>
              <a:rPr lang="es-ES" dirty="0"/>
              <a:t>con otros conjuntos de </a:t>
            </a:r>
            <a:r>
              <a:rPr lang="es-ES" dirty="0" smtClean="0"/>
              <a:t>datos.</a:t>
            </a:r>
            <a:endParaRPr lang="es-ES" dirty="0"/>
          </a:p>
          <a:p>
            <a:r>
              <a:rPr lang="es-ES" dirty="0" smtClean="0"/>
              <a:t>Aumenta </a:t>
            </a:r>
            <a:r>
              <a:rPr lang="es-ES" dirty="0"/>
              <a:t>las asociaciones entre entidades </a:t>
            </a:r>
            <a:r>
              <a:rPr lang="es-ES" dirty="0" smtClean="0"/>
              <a:t>estatales, </a:t>
            </a:r>
            <a:r>
              <a:rPr lang="es-ES" dirty="0"/>
              <a:t>la </a:t>
            </a:r>
            <a:r>
              <a:rPr lang="es-ES" dirty="0" smtClean="0"/>
              <a:t>academia </a:t>
            </a:r>
            <a:r>
              <a:rPr lang="es-ES" dirty="0"/>
              <a:t>y el sector privado.</a:t>
            </a:r>
          </a:p>
          <a:p>
            <a:endParaRPr lang="en-US" dirty="0"/>
          </a:p>
        </p:txBody>
      </p:sp>
      <p:sp>
        <p:nvSpPr>
          <p:cNvPr id="4" name="Título 1"/>
          <p:cNvSpPr>
            <a:spLocks noGrp="1"/>
          </p:cNvSpPr>
          <p:nvPr>
            <p:ph type="title"/>
          </p:nvPr>
        </p:nvSpPr>
        <p:spPr>
          <a:xfrm>
            <a:off x="1187624" y="116632"/>
            <a:ext cx="7499176" cy="1080120"/>
          </a:xfrm>
        </p:spPr>
        <p:txBody>
          <a:bodyPr/>
          <a:lstStyle/>
          <a:p>
            <a:r>
              <a:rPr lang="es-ES" dirty="0" smtClean="0"/>
              <a:t>Ventajas</a:t>
            </a:r>
            <a:endParaRPr lang="es-ES" dirty="0"/>
          </a:p>
        </p:txBody>
      </p:sp>
      <p:pic>
        <p:nvPicPr>
          <p:cNvPr id="5" name="Picture 2" descr="C:\Downloads\images.jpg"/>
          <p:cNvPicPr>
            <a:picLocks noChangeAspect="1" noChangeArrowheads="1"/>
          </p:cNvPicPr>
          <p:nvPr/>
        </p:nvPicPr>
        <p:blipFill>
          <a:blip r:embed="rId2"/>
          <a:srcRect/>
          <a:stretch>
            <a:fillRect/>
          </a:stretch>
        </p:blipFill>
        <p:spPr bwMode="auto">
          <a:xfrm>
            <a:off x="6555921" y="5013614"/>
            <a:ext cx="1981200" cy="1676400"/>
          </a:xfrm>
          <a:prstGeom prst="rect">
            <a:avLst/>
          </a:prstGeom>
          <a:noFill/>
        </p:spPr>
      </p:pic>
    </p:spTree>
    <p:extLst>
      <p:ext uri="{BB962C8B-B14F-4D97-AF65-F5344CB8AC3E}">
        <p14:creationId xmlns:p14="http://schemas.microsoft.com/office/powerpoint/2010/main" val="2146201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Autofit/>
          </a:bodyPr>
          <a:lstStyle/>
          <a:p>
            <a:pPr marL="457200" lvl="1" indent="0" algn="just">
              <a:buNone/>
            </a:pPr>
            <a:r>
              <a:rPr lang="es-ES" sz="2400" dirty="0"/>
              <a:t>En nuestro país, a partir del lanzamiento del Portal Geoespacial Nacional en Mayo de 2005 varias aplicaciones geoespaciales han comenzado a evolucionar desde los SIG tradicionales hacia los servicios web geoespaciales como un paso importante hacia el objetivo de compartir la información geográfica para la toma de decisiones en un ambiente colaborativo a nivel </a:t>
            </a:r>
            <a:r>
              <a:rPr lang="es-ES" sz="2400" dirty="0" smtClean="0"/>
              <a:t>inter-institucional</a:t>
            </a:r>
            <a:r>
              <a:rPr lang="es-ES" sz="2400" dirty="0"/>
              <a:t>.</a:t>
            </a:r>
            <a:endParaRPr lang="en-US" sz="2400" dirty="0"/>
          </a:p>
          <a:p>
            <a:pPr marL="457200" lvl="1" indent="0">
              <a:buNone/>
            </a:pPr>
            <a:endParaRPr lang="es-ES" sz="2000" dirty="0"/>
          </a:p>
        </p:txBody>
      </p:sp>
      <p:sp>
        <p:nvSpPr>
          <p:cNvPr id="5" name="Título 1"/>
          <p:cNvSpPr>
            <a:spLocks noGrp="1"/>
          </p:cNvSpPr>
          <p:nvPr>
            <p:ph type="title"/>
          </p:nvPr>
        </p:nvSpPr>
        <p:spPr>
          <a:xfrm>
            <a:off x="1219200" y="116632"/>
            <a:ext cx="7467600" cy="1080120"/>
          </a:xfrm>
        </p:spPr>
        <p:txBody>
          <a:bodyPr/>
          <a:lstStyle/>
          <a:p>
            <a:r>
              <a:rPr lang="es-ES" sz="4000" dirty="0" smtClean="0"/>
              <a:t>Antecedentes</a:t>
            </a:r>
            <a:endParaRPr lang="es-ES" sz="4000" dirty="0"/>
          </a:p>
        </p:txBody>
      </p:sp>
      <p:pic>
        <p:nvPicPr>
          <p:cNvPr id="4" name="Picture 13" descr="E:\Mario\Logo IDERC old\logo iderc.png"/>
          <p:cNvPicPr>
            <a:picLocks noChangeAspect="1" noChangeArrowheads="1"/>
          </p:cNvPicPr>
          <p:nvPr/>
        </p:nvPicPr>
        <p:blipFill>
          <a:blip r:embed="rId2">
            <a:lum bright="-2000" contrast="62000"/>
          </a:blip>
          <a:srcRect/>
          <a:stretch>
            <a:fillRect/>
          </a:stretch>
        </p:blipFill>
        <p:spPr bwMode="auto">
          <a:xfrm>
            <a:off x="7162800" y="4800600"/>
            <a:ext cx="1643063" cy="1150937"/>
          </a:xfrm>
          <a:prstGeom prst="rect">
            <a:avLst/>
          </a:prstGeom>
          <a:noFill/>
          <a:effectLst>
            <a:outerShdw dist="25400" dir="2700000" algn="tl" rotWithShape="0">
              <a:schemeClr val="tx1"/>
            </a:outerShdw>
          </a:effectLst>
        </p:spPr>
      </p:pic>
      <p:pic>
        <p:nvPicPr>
          <p:cNvPr id="6" name="7 Imagen" descr="movilweb.jpg"/>
          <p:cNvPicPr>
            <a:picLocks noChangeAspect="1"/>
          </p:cNvPicPr>
          <p:nvPr/>
        </p:nvPicPr>
        <p:blipFill>
          <a:blip r:embed="rId3"/>
          <a:stretch>
            <a:fillRect/>
          </a:stretch>
        </p:blipFill>
        <p:spPr>
          <a:xfrm>
            <a:off x="762000" y="5147468"/>
            <a:ext cx="2633472" cy="457200"/>
          </a:xfrm>
          <a:prstGeom prst="rect">
            <a:avLst/>
          </a:prstGeom>
        </p:spPr>
      </p:pic>
      <p:pic>
        <p:nvPicPr>
          <p:cNvPr id="2" name="Imagen 1"/>
          <p:cNvPicPr>
            <a:picLocks noChangeAspect="1"/>
          </p:cNvPicPr>
          <p:nvPr/>
        </p:nvPicPr>
        <p:blipFill>
          <a:blip r:embed="rId4"/>
          <a:stretch>
            <a:fillRect/>
          </a:stretch>
        </p:blipFill>
        <p:spPr>
          <a:xfrm>
            <a:off x="3976025" y="5187382"/>
            <a:ext cx="2533650" cy="381000"/>
          </a:xfrm>
          <a:prstGeom prst="rect">
            <a:avLst/>
          </a:prstGeom>
        </p:spPr>
      </p:pic>
      <p:pic>
        <p:nvPicPr>
          <p:cNvPr id="7" name="Imagen 6"/>
          <p:cNvPicPr>
            <a:picLocks noChangeAspect="1"/>
          </p:cNvPicPr>
          <p:nvPr/>
        </p:nvPicPr>
        <p:blipFill>
          <a:blip r:embed="rId5"/>
          <a:stretch>
            <a:fillRect/>
          </a:stretch>
        </p:blipFill>
        <p:spPr>
          <a:xfrm>
            <a:off x="1232825" y="5991520"/>
            <a:ext cx="2743200" cy="476250"/>
          </a:xfrm>
          <a:prstGeom prst="rect">
            <a:avLst/>
          </a:prstGeom>
        </p:spPr>
      </p:pic>
      <p:pic>
        <p:nvPicPr>
          <p:cNvPr id="8" name="Picture 5"/>
          <p:cNvPicPr>
            <a:picLocks noChangeAspect="1" noChangeArrowheads="1"/>
          </p:cNvPicPr>
          <p:nvPr/>
        </p:nvPicPr>
        <p:blipFill>
          <a:blip r:embed="rId6"/>
          <a:srcRect/>
          <a:stretch>
            <a:fillRect/>
          </a:stretch>
        </p:blipFill>
        <p:spPr bwMode="auto">
          <a:xfrm>
            <a:off x="4663786" y="5861290"/>
            <a:ext cx="2824754" cy="529746"/>
          </a:xfrm>
          <a:prstGeom prst="rect">
            <a:avLst/>
          </a:prstGeom>
          <a:ln>
            <a:noFill/>
          </a:ln>
          <a:effectLst>
            <a:softEdge rad="112500"/>
          </a:effectLst>
        </p:spPr>
      </p:pic>
    </p:spTree>
    <p:extLst>
      <p:ext uri="{BB962C8B-B14F-4D97-AF65-F5344CB8AC3E}">
        <p14:creationId xmlns:p14="http://schemas.microsoft.com/office/powerpoint/2010/main" val="58191582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1219200" y="116632"/>
            <a:ext cx="7467600" cy="741873"/>
          </a:xfrm>
        </p:spPr>
        <p:txBody>
          <a:bodyPr/>
          <a:lstStyle/>
          <a:p>
            <a:r>
              <a:rPr lang="es-ES" sz="4000" dirty="0" err="1" smtClean="0"/>
              <a:t>Geoportal</a:t>
            </a:r>
            <a:r>
              <a:rPr lang="es-ES" sz="4000" dirty="0" smtClean="0"/>
              <a:t> </a:t>
            </a:r>
            <a:r>
              <a:rPr lang="es-ES" sz="2800" dirty="0" smtClean="0"/>
              <a:t>(https</a:t>
            </a:r>
            <a:r>
              <a:rPr lang="es-ES" sz="2800" dirty="0" smtClean="0"/>
              <a:t>://idevida.geocuba.cu</a:t>
            </a:r>
            <a:r>
              <a:rPr lang="es-ES" sz="2800" dirty="0" smtClean="0"/>
              <a:t>)</a:t>
            </a:r>
            <a:endParaRPr lang="es-ES" sz="4000" dirty="0"/>
          </a:p>
        </p:txBody>
      </p:sp>
      <p:pic>
        <p:nvPicPr>
          <p:cNvPr id="2" name="Imagen 1"/>
          <p:cNvPicPr>
            <a:picLocks noChangeAspect="1"/>
          </p:cNvPicPr>
          <p:nvPr/>
        </p:nvPicPr>
        <p:blipFill>
          <a:blip r:embed="rId2"/>
          <a:stretch>
            <a:fillRect/>
          </a:stretch>
        </p:blipFill>
        <p:spPr>
          <a:xfrm>
            <a:off x="0" y="1524000"/>
            <a:ext cx="9216231" cy="5181600"/>
          </a:xfrm>
          <a:prstGeom prst="rect">
            <a:avLst/>
          </a:prstGeom>
        </p:spPr>
      </p:pic>
    </p:spTree>
    <p:extLst>
      <p:ext uri="{BB962C8B-B14F-4D97-AF65-F5344CB8AC3E}">
        <p14:creationId xmlns:p14="http://schemas.microsoft.com/office/powerpoint/2010/main" val="20898120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1219200" y="116632"/>
            <a:ext cx="7467600" cy="741873"/>
          </a:xfrm>
        </p:spPr>
        <p:txBody>
          <a:bodyPr/>
          <a:lstStyle/>
          <a:p>
            <a:r>
              <a:rPr lang="es-ES" sz="4000" dirty="0" err="1" smtClean="0"/>
              <a:t>Geoportal</a:t>
            </a:r>
            <a:endParaRPr lang="es-ES" sz="4000" dirty="0"/>
          </a:p>
        </p:txBody>
      </p:sp>
      <p:pic>
        <p:nvPicPr>
          <p:cNvPr id="2" name="Imagen 1"/>
          <p:cNvPicPr>
            <a:picLocks noChangeAspect="1"/>
          </p:cNvPicPr>
          <p:nvPr/>
        </p:nvPicPr>
        <p:blipFill>
          <a:blip r:embed="rId2"/>
          <a:stretch>
            <a:fillRect/>
          </a:stretch>
        </p:blipFill>
        <p:spPr>
          <a:xfrm>
            <a:off x="0" y="1447800"/>
            <a:ext cx="9216231" cy="5181600"/>
          </a:xfrm>
          <a:prstGeom prst="rect">
            <a:avLst/>
          </a:prstGeom>
        </p:spPr>
      </p:pic>
    </p:spTree>
    <p:extLst>
      <p:ext uri="{BB962C8B-B14F-4D97-AF65-F5344CB8AC3E}">
        <p14:creationId xmlns:p14="http://schemas.microsoft.com/office/powerpoint/2010/main" val="194762301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1219200" y="116632"/>
            <a:ext cx="7467600" cy="741873"/>
          </a:xfrm>
        </p:spPr>
        <p:txBody>
          <a:bodyPr/>
          <a:lstStyle/>
          <a:p>
            <a:r>
              <a:rPr lang="es-ES" sz="4000" dirty="0" err="1" smtClean="0"/>
              <a:t>Geoportal</a:t>
            </a:r>
            <a:endParaRPr lang="es-ES" sz="4000" dirty="0"/>
          </a:p>
        </p:txBody>
      </p:sp>
      <p:pic>
        <p:nvPicPr>
          <p:cNvPr id="4" name="Imagen 3"/>
          <p:cNvPicPr>
            <a:picLocks noChangeAspect="1"/>
          </p:cNvPicPr>
          <p:nvPr/>
        </p:nvPicPr>
        <p:blipFill>
          <a:blip r:embed="rId2"/>
          <a:stretch>
            <a:fillRect/>
          </a:stretch>
        </p:blipFill>
        <p:spPr>
          <a:xfrm>
            <a:off x="-27709" y="1524000"/>
            <a:ext cx="9216231" cy="5181600"/>
          </a:xfrm>
          <a:prstGeom prst="rect">
            <a:avLst/>
          </a:prstGeom>
        </p:spPr>
      </p:pic>
    </p:spTree>
    <p:extLst>
      <p:ext uri="{BB962C8B-B14F-4D97-AF65-F5344CB8AC3E}">
        <p14:creationId xmlns:p14="http://schemas.microsoft.com/office/powerpoint/2010/main" val="1350407737"/>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jecutivo">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GEOCUBA IC">
      <a:majorFont>
        <a:latin typeface="Garamond"/>
        <a:ea typeface=""/>
        <a:cs typeface=""/>
      </a:majorFont>
      <a:minorFont>
        <a:latin typeface="Gill Sans MT"/>
        <a:ea typeface=""/>
        <a:cs typeface=""/>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11488</TotalTime>
  <Words>462</Words>
  <Application>Microsoft Office PowerPoint</Application>
  <PresentationFormat>Presentación en pantalla (4:3)</PresentationFormat>
  <Paragraphs>72</Paragraphs>
  <Slides>39</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Arial</vt:lpstr>
      <vt:lpstr>Calibri</vt:lpstr>
      <vt:lpstr>Courier New</vt:lpstr>
      <vt:lpstr>Garamond</vt:lpstr>
      <vt:lpstr>Gill Sans MT</vt:lpstr>
      <vt:lpstr>Times New Roman</vt:lpstr>
      <vt:lpstr>Ejecutivo</vt:lpstr>
      <vt:lpstr>Presentación de PowerPoint</vt:lpstr>
      <vt:lpstr>Introducción</vt:lpstr>
      <vt:lpstr>Conceptos</vt:lpstr>
      <vt:lpstr>Principios</vt:lpstr>
      <vt:lpstr>Ventajas</vt:lpstr>
      <vt:lpstr>Antecedentes</vt:lpstr>
      <vt:lpstr>Geoportal (https://idevida.geocuba.cu)</vt:lpstr>
      <vt:lpstr>Geoportal</vt:lpstr>
      <vt:lpstr>Geoportal</vt:lpstr>
      <vt:lpstr>Geoportal</vt:lpstr>
      <vt:lpstr>Catálogo de Metadatos</vt:lpstr>
      <vt:lpstr>Catálogo de Metadatos</vt:lpstr>
      <vt:lpstr>Mapas Estadísticos</vt:lpstr>
      <vt:lpstr>Mapas Estadísticos</vt:lpstr>
      <vt:lpstr>Visor de Mapas</vt:lpstr>
      <vt:lpstr>Visor de Mapas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Servicios</vt:lpstr>
      <vt:lpstr>Servicios (WPS, TJS)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Rodney</dc:creator>
  <cp:lastModifiedBy>Usuario de Windows</cp:lastModifiedBy>
  <cp:revision>146</cp:revision>
  <dcterms:created xsi:type="dcterms:W3CDTF">2015-03-17T14:26:59Z</dcterms:created>
  <dcterms:modified xsi:type="dcterms:W3CDTF">2020-12-05T21:37:25Z</dcterms:modified>
</cp:coreProperties>
</file>